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A608261-31F8-4EDD-B158-9B85757E25A6}" type="doc">
      <dgm:prSet loTypeId="urn:microsoft.com/office/officeart/2005/8/layout/pyramid1" loCatId="pyramid" qsTypeId="urn:microsoft.com/office/officeart/2005/8/quickstyle/simple1" qsCatId="simple" csTypeId="urn:microsoft.com/office/officeart/2005/8/colors/colorful2" csCatId="colorful" phldr="1"/>
      <dgm:spPr/>
    </dgm:pt>
    <dgm:pt modelId="{29B37363-E361-48F3-B494-8F5545E412E8}">
      <dgm:prSet phldrT="[Text]"/>
      <dgm:spPr/>
      <dgm:t>
        <a:bodyPr/>
        <a:lstStyle/>
        <a:p>
          <a:r>
            <a:rPr lang="en-US" dirty="0" smtClean="0"/>
            <a:t>Expand your certification areas</a:t>
          </a:r>
          <a:endParaRPr lang="en-US" dirty="0"/>
        </a:p>
      </dgm:t>
    </dgm:pt>
    <dgm:pt modelId="{C4551B77-5292-4ADA-B996-5FD5F7554D50}" type="parTrans" cxnId="{D5FC7B4C-623F-4A7F-97BF-DD3763B4B7BA}">
      <dgm:prSet/>
      <dgm:spPr/>
      <dgm:t>
        <a:bodyPr/>
        <a:lstStyle/>
        <a:p>
          <a:endParaRPr lang="en-US"/>
        </a:p>
      </dgm:t>
    </dgm:pt>
    <dgm:pt modelId="{E306E70E-B4A4-4648-BE30-2696C6705440}" type="sibTrans" cxnId="{D5FC7B4C-623F-4A7F-97BF-DD3763B4B7BA}">
      <dgm:prSet/>
      <dgm:spPr/>
      <dgm:t>
        <a:bodyPr/>
        <a:lstStyle/>
        <a:p>
          <a:endParaRPr lang="en-US"/>
        </a:p>
      </dgm:t>
    </dgm:pt>
    <dgm:pt modelId="{82FF5041-B295-4170-A1EB-468DC54EE8AD}">
      <dgm:prSet phldrT="[Text]"/>
      <dgm:spPr/>
      <dgm:t>
        <a:bodyPr/>
        <a:lstStyle/>
        <a:p>
          <a:r>
            <a:rPr lang="en-US" dirty="0" smtClean="0"/>
            <a:t>Academic areas that are added onto the grade level</a:t>
          </a:r>
          <a:endParaRPr lang="en-US" dirty="0"/>
        </a:p>
      </dgm:t>
    </dgm:pt>
    <dgm:pt modelId="{E0324DD9-0C44-4A0B-8CFF-D73C9D35B544}" type="parTrans" cxnId="{CA6C9648-4B17-4BAD-911A-8FA8326CF877}">
      <dgm:prSet/>
      <dgm:spPr/>
      <dgm:t>
        <a:bodyPr/>
        <a:lstStyle/>
        <a:p>
          <a:endParaRPr lang="en-US"/>
        </a:p>
      </dgm:t>
    </dgm:pt>
    <dgm:pt modelId="{12BD3D42-3854-4379-98D4-4E848FEBBE86}" type="sibTrans" cxnId="{CA6C9648-4B17-4BAD-911A-8FA8326CF877}">
      <dgm:prSet/>
      <dgm:spPr/>
      <dgm:t>
        <a:bodyPr/>
        <a:lstStyle/>
        <a:p>
          <a:endParaRPr lang="en-US"/>
        </a:p>
      </dgm:t>
    </dgm:pt>
    <dgm:pt modelId="{F74CB948-4B31-4B58-AC41-317C008F88C6}">
      <dgm:prSet phldrT="[Text]"/>
      <dgm:spPr/>
      <dgm:t>
        <a:bodyPr/>
        <a:lstStyle/>
        <a:p>
          <a:r>
            <a:rPr lang="en-US" dirty="0" smtClean="0"/>
            <a:t>Grade Level: P-3, K-6, </a:t>
          </a:r>
        </a:p>
        <a:p>
          <a:r>
            <a:rPr lang="en-US" dirty="0" smtClean="0"/>
            <a:t>K (p)-12</a:t>
          </a:r>
          <a:endParaRPr lang="en-US" dirty="0"/>
        </a:p>
      </dgm:t>
    </dgm:pt>
    <dgm:pt modelId="{FB77DE61-37F8-45E6-9C21-D6AF7C84847D}" type="parTrans" cxnId="{64FC749F-536A-4661-80EA-F1F2D98AF0E2}">
      <dgm:prSet/>
      <dgm:spPr/>
      <dgm:t>
        <a:bodyPr/>
        <a:lstStyle/>
        <a:p>
          <a:endParaRPr lang="en-US"/>
        </a:p>
      </dgm:t>
    </dgm:pt>
    <dgm:pt modelId="{8A690A72-AB2B-4E05-A20C-7A29EC12F534}" type="sibTrans" cxnId="{64FC749F-536A-4661-80EA-F1F2D98AF0E2}">
      <dgm:prSet/>
      <dgm:spPr/>
      <dgm:t>
        <a:bodyPr/>
        <a:lstStyle/>
        <a:p>
          <a:endParaRPr lang="en-US"/>
        </a:p>
      </dgm:t>
    </dgm:pt>
    <dgm:pt modelId="{0140A966-748F-4BEC-A509-ABE6707B56A9}" type="pres">
      <dgm:prSet presAssocID="{9A608261-31F8-4EDD-B158-9B85757E25A6}" presName="Name0" presStyleCnt="0">
        <dgm:presLayoutVars>
          <dgm:dir/>
          <dgm:animLvl val="lvl"/>
          <dgm:resizeHandles val="exact"/>
        </dgm:presLayoutVars>
      </dgm:prSet>
      <dgm:spPr/>
    </dgm:pt>
    <dgm:pt modelId="{FAA30EA6-DC56-4C03-87C5-072BA906E5D4}" type="pres">
      <dgm:prSet presAssocID="{29B37363-E361-48F3-B494-8F5545E412E8}" presName="Name8" presStyleCnt="0"/>
      <dgm:spPr/>
    </dgm:pt>
    <dgm:pt modelId="{EF435FCC-B8D3-4B84-A6B6-4E5021328B66}" type="pres">
      <dgm:prSet presAssocID="{29B37363-E361-48F3-B494-8F5545E412E8}" presName="level" presStyleLbl="node1" presStyleIdx="0" presStyleCnt="3" custScaleX="111818">
        <dgm:presLayoutVars>
          <dgm:chMax val="1"/>
          <dgm:bulletEnabled val="1"/>
        </dgm:presLayoutVars>
      </dgm:prSet>
      <dgm:spPr/>
      <dgm:t>
        <a:bodyPr/>
        <a:lstStyle/>
        <a:p>
          <a:endParaRPr lang="en-US"/>
        </a:p>
      </dgm:t>
    </dgm:pt>
    <dgm:pt modelId="{EE998C78-5273-4843-B39E-ED583377183F}" type="pres">
      <dgm:prSet presAssocID="{29B37363-E361-48F3-B494-8F5545E412E8}" presName="levelTx" presStyleLbl="revTx" presStyleIdx="0" presStyleCnt="0">
        <dgm:presLayoutVars>
          <dgm:chMax val="1"/>
          <dgm:bulletEnabled val="1"/>
        </dgm:presLayoutVars>
      </dgm:prSet>
      <dgm:spPr/>
      <dgm:t>
        <a:bodyPr/>
        <a:lstStyle/>
        <a:p>
          <a:endParaRPr lang="en-US"/>
        </a:p>
      </dgm:t>
    </dgm:pt>
    <dgm:pt modelId="{A745905E-749F-473F-995C-0FFC9EFC80EA}" type="pres">
      <dgm:prSet presAssocID="{82FF5041-B295-4170-A1EB-468DC54EE8AD}" presName="Name8" presStyleCnt="0"/>
      <dgm:spPr/>
    </dgm:pt>
    <dgm:pt modelId="{B994909B-43F0-4AA3-9ECD-E406FF1D95F3}" type="pres">
      <dgm:prSet presAssocID="{82FF5041-B295-4170-A1EB-468DC54EE8AD}" presName="level" presStyleLbl="node1" presStyleIdx="1" presStyleCnt="3">
        <dgm:presLayoutVars>
          <dgm:chMax val="1"/>
          <dgm:bulletEnabled val="1"/>
        </dgm:presLayoutVars>
      </dgm:prSet>
      <dgm:spPr/>
      <dgm:t>
        <a:bodyPr/>
        <a:lstStyle/>
        <a:p>
          <a:endParaRPr lang="en-US"/>
        </a:p>
      </dgm:t>
    </dgm:pt>
    <dgm:pt modelId="{128A29DE-E11D-488B-904B-023090FF983B}" type="pres">
      <dgm:prSet presAssocID="{82FF5041-B295-4170-A1EB-468DC54EE8AD}" presName="levelTx" presStyleLbl="revTx" presStyleIdx="0" presStyleCnt="0">
        <dgm:presLayoutVars>
          <dgm:chMax val="1"/>
          <dgm:bulletEnabled val="1"/>
        </dgm:presLayoutVars>
      </dgm:prSet>
      <dgm:spPr/>
      <dgm:t>
        <a:bodyPr/>
        <a:lstStyle/>
        <a:p>
          <a:endParaRPr lang="en-US"/>
        </a:p>
      </dgm:t>
    </dgm:pt>
    <dgm:pt modelId="{5B68768C-F946-4DBF-9EF0-CC4FA46532F3}" type="pres">
      <dgm:prSet presAssocID="{F74CB948-4B31-4B58-AC41-317C008F88C6}" presName="Name8" presStyleCnt="0"/>
      <dgm:spPr/>
    </dgm:pt>
    <dgm:pt modelId="{0AD39797-B22E-46B1-99FE-9EA6595B1CBC}" type="pres">
      <dgm:prSet presAssocID="{F74CB948-4B31-4B58-AC41-317C008F88C6}" presName="level" presStyleLbl="node1" presStyleIdx="2" presStyleCnt="3">
        <dgm:presLayoutVars>
          <dgm:chMax val="1"/>
          <dgm:bulletEnabled val="1"/>
        </dgm:presLayoutVars>
      </dgm:prSet>
      <dgm:spPr/>
      <dgm:t>
        <a:bodyPr/>
        <a:lstStyle/>
        <a:p>
          <a:endParaRPr lang="en-US"/>
        </a:p>
      </dgm:t>
    </dgm:pt>
    <dgm:pt modelId="{7701C54F-3691-4ADF-8059-2BD8B70595E9}" type="pres">
      <dgm:prSet presAssocID="{F74CB948-4B31-4B58-AC41-317C008F88C6}" presName="levelTx" presStyleLbl="revTx" presStyleIdx="0" presStyleCnt="0">
        <dgm:presLayoutVars>
          <dgm:chMax val="1"/>
          <dgm:bulletEnabled val="1"/>
        </dgm:presLayoutVars>
      </dgm:prSet>
      <dgm:spPr/>
      <dgm:t>
        <a:bodyPr/>
        <a:lstStyle/>
        <a:p>
          <a:endParaRPr lang="en-US"/>
        </a:p>
      </dgm:t>
    </dgm:pt>
  </dgm:ptLst>
  <dgm:cxnLst>
    <dgm:cxn modelId="{129E6AF2-0396-467D-AB7E-6561C704D825}" type="presOf" srcId="{82FF5041-B295-4170-A1EB-468DC54EE8AD}" destId="{128A29DE-E11D-488B-904B-023090FF983B}" srcOrd="1" destOrd="0" presId="urn:microsoft.com/office/officeart/2005/8/layout/pyramid1"/>
    <dgm:cxn modelId="{64FC749F-536A-4661-80EA-F1F2D98AF0E2}" srcId="{9A608261-31F8-4EDD-B158-9B85757E25A6}" destId="{F74CB948-4B31-4B58-AC41-317C008F88C6}" srcOrd="2" destOrd="0" parTransId="{FB77DE61-37F8-45E6-9C21-D6AF7C84847D}" sibTransId="{8A690A72-AB2B-4E05-A20C-7A29EC12F534}"/>
    <dgm:cxn modelId="{CA6C9648-4B17-4BAD-911A-8FA8326CF877}" srcId="{9A608261-31F8-4EDD-B158-9B85757E25A6}" destId="{82FF5041-B295-4170-A1EB-468DC54EE8AD}" srcOrd="1" destOrd="0" parTransId="{E0324DD9-0C44-4A0B-8CFF-D73C9D35B544}" sibTransId="{12BD3D42-3854-4379-98D4-4E848FEBBE86}"/>
    <dgm:cxn modelId="{BA535FF3-2CE8-4694-B997-EA591F8ADC7A}" type="presOf" srcId="{82FF5041-B295-4170-A1EB-468DC54EE8AD}" destId="{B994909B-43F0-4AA3-9ECD-E406FF1D95F3}" srcOrd="0" destOrd="0" presId="urn:microsoft.com/office/officeart/2005/8/layout/pyramid1"/>
    <dgm:cxn modelId="{08D7534F-7DB1-40B8-8D0B-FAA5FD9EF935}" type="presOf" srcId="{9A608261-31F8-4EDD-B158-9B85757E25A6}" destId="{0140A966-748F-4BEC-A509-ABE6707B56A9}" srcOrd="0" destOrd="0" presId="urn:microsoft.com/office/officeart/2005/8/layout/pyramid1"/>
    <dgm:cxn modelId="{A30E577C-0474-4158-9709-FFDB531B31FD}" type="presOf" srcId="{29B37363-E361-48F3-B494-8F5545E412E8}" destId="{EF435FCC-B8D3-4B84-A6B6-4E5021328B66}" srcOrd="0" destOrd="0" presId="urn:microsoft.com/office/officeart/2005/8/layout/pyramid1"/>
    <dgm:cxn modelId="{8AE238DA-D0A1-4139-BE4D-67B0D95733D9}" type="presOf" srcId="{F74CB948-4B31-4B58-AC41-317C008F88C6}" destId="{0AD39797-B22E-46B1-99FE-9EA6595B1CBC}" srcOrd="0" destOrd="0" presId="urn:microsoft.com/office/officeart/2005/8/layout/pyramid1"/>
    <dgm:cxn modelId="{E564EE60-46F9-47F0-BF68-C55B91122169}" type="presOf" srcId="{F74CB948-4B31-4B58-AC41-317C008F88C6}" destId="{7701C54F-3691-4ADF-8059-2BD8B70595E9}" srcOrd="1" destOrd="0" presId="urn:microsoft.com/office/officeart/2005/8/layout/pyramid1"/>
    <dgm:cxn modelId="{D5FC7B4C-623F-4A7F-97BF-DD3763B4B7BA}" srcId="{9A608261-31F8-4EDD-B158-9B85757E25A6}" destId="{29B37363-E361-48F3-B494-8F5545E412E8}" srcOrd="0" destOrd="0" parTransId="{C4551B77-5292-4ADA-B996-5FD5F7554D50}" sibTransId="{E306E70E-B4A4-4648-BE30-2696C6705440}"/>
    <dgm:cxn modelId="{4B0362DE-0001-4A07-A20F-C9FA53E6AAD3}" type="presOf" srcId="{29B37363-E361-48F3-B494-8F5545E412E8}" destId="{EE998C78-5273-4843-B39E-ED583377183F}" srcOrd="1" destOrd="0" presId="urn:microsoft.com/office/officeart/2005/8/layout/pyramid1"/>
    <dgm:cxn modelId="{0AC52620-82C4-4344-8738-62ED570D5325}" type="presParOf" srcId="{0140A966-748F-4BEC-A509-ABE6707B56A9}" destId="{FAA30EA6-DC56-4C03-87C5-072BA906E5D4}" srcOrd="0" destOrd="0" presId="urn:microsoft.com/office/officeart/2005/8/layout/pyramid1"/>
    <dgm:cxn modelId="{50972E58-DBC4-412D-922C-912C836F57A3}" type="presParOf" srcId="{FAA30EA6-DC56-4C03-87C5-072BA906E5D4}" destId="{EF435FCC-B8D3-4B84-A6B6-4E5021328B66}" srcOrd="0" destOrd="0" presId="urn:microsoft.com/office/officeart/2005/8/layout/pyramid1"/>
    <dgm:cxn modelId="{021E7312-FCE6-44F9-9EC5-F68D76E110E5}" type="presParOf" srcId="{FAA30EA6-DC56-4C03-87C5-072BA906E5D4}" destId="{EE998C78-5273-4843-B39E-ED583377183F}" srcOrd="1" destOrd="0" presId="urn:microsoft.com/office/officeart/2005/8/layout/pyramid1"/>
    <dgm:cxn modelId="{109FF332-5262-4665-88A0-F3A00516CE00}" type="presParOf" srcId="{0140A966-748F-4BEC-A509-ABE6707B56A9}" destId="{A745905E-749F-473F-995C-0FFC9EFC80EA}" srcOrd="1" destOrd="0" presId="urn:microsoft.com/office/officeart/2005/8/layout/pyramid1"/>
    <dgm:cxn modelId="{D10CE828-6626-4DAA-86A9-7F84761F3DF3}" type="presParOf" srcId="{A745905E-749F-473F-995C-0FFC9EFC80EA}" destId="{B994909B-43F0-4AA3-9ECD-E406FF1D95F3}" srcOrd="0" destOrd="0" presId="urn:microsoft.com/office/officeart/2005/8/layout/pyramid1"/>
    <dgm:cxn modelId="{FFE81975-0EE5-413A-879A-7789123C0B62}" type="presParOf" srcId="{A745905E-749F-473F-995C-0FFC9EFC80EA}" destId="{128A29DE-E11D-488B-904B-023090FF983B}" srcOrd="1" destOrd="0" presId="urn:microsoft.com/office/officeart/2005/8/layout/pyramid1"/>
    <dgm:cxn modelId="{8F3BBEE2-1972-48D9-A7A0-5DCDC34A87E0}" type="presParOf" srcId="{0140A966-748F-4BEC-A509-ABE6707B56A9}" destId="{5B68768C-F946-4DBF-9EF0-CC4FA46532F3}" srcOrd="2" destOrd="0" presId="urn:microsoft.com/office/officeart/2005/8/layout/pyramid1"/>
    <dgm:cxn modelId="{C2F65CF2-61D7-4A3E-86DE-5CE75AFF9F3C}" type="presParOf" srcId="{5B68768C-F946-4DBF-9EF0-CC4FA46532F3}" destId="{0AD39797-B22E-46B1-99FE-9EA6595B1CBC}" srcOrd="0" destOrd="0" presId="urn:microsoft.com/office/officeart/2005/8/layout/pyramid1"/>
    <dgm:cxn modelId="{CE6746DE-74F3-464E-ADC4-DCD167AB7AF7}" type="presParOf" srcId="{5B68768C-F946-4DBF-9EF0-CC4FA46532F3}" destId="{7701C54F-3691-4ADF-8059-2BD8B70595E9}"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DE6A4F47-94D1-4685-AFF4-F0EDD36EF580}"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lang="en-US"/>
        </a:p>
      </dgm:t>
    </dgm:pt>
    <dgm:pt modelId="{C751F1B5-6DA8-4E55-8431-937096BD98B3}">
      <dgm:prSet phldrT="[Text]" custT="1"/>
      <dgm:spPr/>
      <dgm:t>
        <a:bodyPr/>
        <a:lstStyle/>
        <a:p>
          <a:pPr algn="ctr"/>
          <a:r>
            <a:rPr lang="en-US" sz="2800" dirty="0" smtClean="0"/>
            <a:t>Not many students pursue middle school certification</a:t>
          </a:r>
          <a:endParaRPr lang="en-US" sz="2800" dirty="0"/>
        </a:p>
      </dgm:t>
    </dgm:pt>
    <dgm:pt modelId="{AC38644B-3F27-46CC-A0DA-699C5968117F}" type="parTrans" cxnId="{E723D59C-F0AD-4EE2-8F5E-596A2D435806}">
      <dgm:prSet/>
      <dgm:spPr/>
      <dgm:t>
        <a:bodyPr/>
        <a:lstStyle/>
        <a:p>
          <a:endParaRPr lang="en-US"/>
        </a:p>
      </dgm:t>
    </dgm:pt>
    <dgm:pt modelId="{8D06A038-A3B9-4119-85D6-CE3CFE4366C6}" type="sibTrans" cxnId="{E723D59C-F0AD-4EE2-8F5E-596A2D435806}">
      <dgm:prSet/>
      <dgm:spPr/>
      <dgm:t>
        <a:bodyPr/>
        <a:lstStyle/>
        <a:p>
          <a:endParaRPr lang="en-US"/>
        </a:p>
      </dgm:t>
    </dgm:pt>
    <dgm:pt modelId="{85EDE2B5-2609-4C21-B3E0-1294D13C955C}">
      <dgm:prSet phldrT="[Text]" custT="1"/>
      <dgm:spPr/>
      <dgm:t>
        <a:bodyPr/>
        <a:lstStyle/>
        <a:p>
          <a:pPr algn="ctr"/>
          <a:r>
            <a:rPr lang="en-US" sz="2800" dirty="0" smtClean="0"/>
            <a:t>Hold other certifications (elementary and/or secondary)</a:t>
          </a:r>
          <a:endParaRPr lang="en-US" sz="2800" dirty="0"/>
        </a:p>
      </dgm:t>
    </dgm:pt>
    <dgm:pt modelId="{C460FBA3-6D25-491D-A3AF-10DA4F852874}" type="parTrans" cxnId="{13C20056-4915-41F5-ABF6-2681AAC78857}">
      <dgm:prSet/>
      <dgm:spPr/>
    </dgm:pt>
    <dgm:pt modelId="{2FADAD1F-1CEB-4F26-8C43-9382242E5916}" type="sibTrans" cxnId="{13C20056-4915-41F5-ABF6-2681AAC78857}">
      <dgm:prSet/>
      <dgm:spPr/>
    </dgm:pt>
    <dgm:pt modelId="{0520A8AC-3EE7-4ED2-8D07-7AB84DFE8C55}" type="pres">
      <dgm:prSet presAssocID="{DE6A4F47-94D1-4685-AFF4-F0EDD36EF580}" presName="linear" presStyleCnt="0">
        <dgm:presLayoutVars>
          <dgm:dir/>
          <dgm:animLvl val="lvl"/>
          <dgm:resizeHandles val="exact"/>
        </dgm:presLayoutVars>
      </dgm:prSet>
      <dgm:spPr/>
      <dgm:t>
        <a:bodyPr/>
        <a:lstStyle/>
        <a:p>
          <a:endParaRPr lang="en-US"/>
        </a:p>
      </dgm:t>
    </dgm:pt>
    <dgm:pt modelId="{A74A07C1-2D40-4580-919C-719A5975AF21}" type="pres">
      <dgm:prSet presAssocID="{C751F1B5-6DA8-4E55-8431-937096BD98B3}" presName="parentLin" presStyleCnt="0"/>
      <dgm:spPr/>
    </dgm:pt>
    <dgm:pt modelId="{3F7118BA-0A79-41AF-810E-5E754C83D169}" type="pres">
      <dgm:prSet presAssocID="{C751F1B5-6DA8-4E55-8431-937096BD98B3}" presName="parentLeftMargin" presStyleLbl="node1" presStyleIdx="0" presStyleCnt="2"/>
      <dgm:spPr/>
      <dgm:t>
        <a:bodyPr/>
        <a:lstStyle/>
        <a:p>
          <a:endParaRPr lang="en-US"/>
        </a:p>
      </dgm:t>
    </dgm:pt>
    <dgm:pt modelId="{10F34087-938B-4A14-80BF-0F53CCC2AC72}" type="pres">
      <dgm:prSet presAssocID="{C751F1B5-6DA8-4E55-8431-937096BD98B3}" presName="parentText" presStyleLbl="node1" presStyleIdx="0" presStyleCnt="2" custScaleX="128809" custScaleY="358029">
        <dgm:presLayoutVars>
          <dgm:chMax val="0"/>
          <dgm:bulletEnabled val="1"/>
        </dgm:presLayoutVars>
      </dgm:prSet>
      <dgm:spPr/>
      <dgm:t>
        <a:bodyPr/>
        <a:lstStyle/>
        <a:p>
          <a:endParaRPr lang="en-US"/>
        </a:p>
      </dgm:t>
    </dgm:pt>
    <dgm:pt modelId="{5263CAC4-E982-47F6-9E71-2516CC642F67}" type="pres">
      <dgm:prSet presAssocID="{C751F1B5-6DA8-4E55-8431-937096BD98B3}" presName="negativeSpace" presStyleCnt="0"/>
      <dgm:spPr/>
    </dgm:pt>
    <dgm:pt modelId="{3FEFCE6D-FEDF-4E71-B99C-006172589C05}" type="pres">
      <dgm:prSet presAssocID="{C751F1B5-6DA8-4E55-8431-937096BD98B3}" presName="childText" presStyleLbl="conFgAcc1" presStyleIdx="0" presStyleCnt="2">
        <dgm:presLayoutVars>
          <dgm:bulletEnabled val="1"/>
        </dgm:presLayoutVars>
      </dgm:prSet>
      <dgm:spPr/>
    </dgm:pt>
    <dgm:pt modelId="{E9F3F286-09F8-4967-B5E4-59DA6E896EBB}" type="pres">
      <dgm:prSet presAssocID="{8D06A038-A3B9-4119-85D6-CE3CFE4366C6}" presName="spaceBetweenRectangles" presStyleCnt="0"/>
      <dgm:spPr/>
    </dgm:pt>
    <dgm:pt modelId="{1C5D9AFC-4CDA-4F71-AFFF-AEE99188FFA9}" type="pres">
      <dgm:prSet presAssocID="{85EDE2B5-2609-4C21-B3E0-1294D13C955C}" presName="parentLin" presStyleCnt="0"/>
      <dgm:spPr/>
    </dgm:pt>
    <dgm:pt modelId="{D3D0AD31-8853-4CDD-B907-04B256512A50}" type="pres">
      <dgm:prSet presAssocID="{85EDE2B5-2609-4C21-B3E0-1294D13C955C}" presName="parentLeftMargin" presStyleLbl="node1" presStyleIdx="0" presStyleCnt="2"/>
      <dgm:spPr/>
      <dgm:t>
        <a:bodyPr/>
        <a:lstStyle/>
        <a:p>
          <a:endParaRPr lang="en-US"/>
        </a:p>
      </dgm:t>
    </dgm:pt>
    <dgm:pt modelId="{808ADD65-A89E-4BCD-B9E8-284151890515}" type="pres">
      <dgm:prSet presAssocID="{85EDE2B5-2609-4C21-B3E0-1294D13C955C}" presName="parentText" presStyleLbl="node1" presStyleIdx="1" presStyleCnt="2" custScaleX="125911" custScaleY="437781">
        <dgm:presLayoutVars>
          <dgm:chMax val="0"/>
          <dgm:bulletEnabled val="1"/>
        </dgm:presLayoutVars>
      </dgm:prSet>
      <dgm:spPr/>
      <dgm:t>
        <a:bodyPr/>
        <a:lstStyle/>
        <a:p>
          <a:endParaRPr lang="en-US"/>
        </a:p>
      </dgm:t>
    </dgm:pt>
    <dgm:pt modelId="{DC16A1AB-BB93-4A65-8960-8CA655D8D60E}" type="pres">
      <dgm:prSet presAssocID="{85EDE2B5-2609-4C21-B3E0-1294D13C955C}" presName="negativeSpace" presStyleCnt="0"/>
      <dgm:spPr/>
    </dgm:pt>
    <dgm:pt modelId="{8A594F35-AE94-47A4-B4C8-9E888BD4114D}" type="pres">
      <dgm:prSet presAssocID="{85EDE2B5-2609-4C21-B3E0-1294D13C955C}" presName="childText" presStyleLbl="conFgAcc1" presStyleIdx="1" presStyleCnt="2">
        <dgm:presLayoutVars>
          <dgm:bulletEnabled val="1"/>
        </dgm:presLayoutVars>
      </dgm:prSet>
      <dgm:spPr/>
    </dgm:pt>
  </dgm:ptLst>
  <dgm:cxnLst>
    <dgm:cxn modelId="{E723D59C-F0AD-4EE2-8F5E-596A2D435806}" srcId="{DE6A4F47-94D1-4685-AFF4-F0EDD36EF580}" destId="{C751F1B5-6DA8-4E55-8431-937096BD98B3}" srcOrd="0" destOrd="0" parTransId="{AC38644B-3F27-46CC-A0DA-699C5968117F}" sibTransId="{8D06A038-A3B9-4119-85D6-CE3CFE4366C6}"/>
    <dgm:cxn modelId="{F079375D-B419-452E-BA6E-CE96A09996B6}" type="presOf" srcId="{C751F1B5-6DA8-4E55-8431-937096BD98B3}" destId="{3F7118BA-0A79-41AF-810E-5E754C83D169}" srcOrd="0" destOrd="0" presId="urn:microsoft.com/office/officeart/2005/8/layout/list1"/>
    <dgm:cxn modelId="{8978D649-DA77-4995-8506-1E4CFE981BA2}" type="presOf" srcId="{85EDE2B5-2609-4C21-B3E0-1294D13C955C}" destId="{D3D0AD31-8853-4CDD-B907-04B256512A50}" srcOrd="0" destOrd="0" presId="urn:microsoft.com/office/officeart/2005/8/layout/list1"/>
    <dgm:cxn modelId="{13C20056-4915-41F5-ABF6-2681AAC78857}" srcId="{DE6A4F47-94D1-4685-AFF4-F0EDD36EF580}" destId="{85EDE2B5-2609-4C21-B3E0-1294D13C955C}" srcOrd="1" destOrd="0" parTransId="{C460FBA3-6D25-491D-A3AF-10DA4F852874}" sibTransId="{2FADAD1F-1CEB-4F26-8C43-9382242E5916}"/>
    <dgm:cxn modelId="{D846071B-5F1D-4644-B8CD-EF3FA6FA3FF4}" type="presOf" srcId="{85EDE2B5-2609-4C21-B3E0-1294D13C955C}" destId="{808ADD65-A89E-4BCD-B9E8-284151890515}" srcOrd="1" destOrd="0" presId="urn:microsoft.com/office/officeart/2005/8/layout/list1"/>
    <dgm:cxn modelId="{EC5C4C6E-FCAA-40F3-9DE3-98917F2A31AC}" type="presOf" srcId="{DE6A4F47-94D1-4685-AFF4-F0EDD36EF580}" destId="{0520A8AC-3EE7-4ED2-8D07-7AB84DFE8C55}" srcOrd="0" destOrd="0" presId="urn:microsoft.com/office/officeart/2005/8/layout/list1"/>
    <dgm:cxn modelId="{F910A30F-4155-45F9-A688-0C9BFF872C09}" type="presOf" srcId="{C751F1B5-6DA8-4E55-8431-937096BD98B3}" destId="{10F34087-938B-4A14-80BF-0F53CCC2AC72}" srcOrd="1" destOrd="0" presId="urn:microsoft.com/office/officeart/2005/8/layout/list1"/>
    <dgm:cxn modelId="{DCB50557-F733-42F2-A742-4FBDE8D58D98}" type="presParOf" srcId="{0520A8AC-3EE7-4ED2-8D07-7AB84DFE8C55}" destId="{A74A07C1-2D40-4580-919C-719A5975AF21}" srcOrd="0" destOrd="0" presId="urn:microsoft.com/office/officeart/2005/8/layout/list1"/>
    <dgm:cxn modelId="{27D2F1EC-C146-4F36-B4BC-FB16C728F50B}" type="presParOf" srcId="{A74A07C1-2D40-4580-919C-719A5975AF21}" destId="{3F7118BA-0A79-41AF-810E-5E754C83D169}" srcOrd="0" destOrd="0" presId="urn:microsoft.com/office/officeart/2005/8/layout/list1"/>
    <dgm:cxn modelId="{9F2395A9-F03E-422A-918B-EEB315EE7CAA}" type="presParOf" srcId="{A74A07C1-2D40-4580-919C-719A5975AF21}" destId="{10F34087-938B-4A14-80BF-0F53CCC2AC72}" srcOrd="1" destOrd="0" presId="urn:microsoft.com/office/officeart/2005/8/layout/list1"/>
    <dgm:cxn modelId="{65D2A0C0-D239-44C3-BE1A-DDA9428876AC}" type="presParOf" srcId="{0520A8AC-3EE7-4ED2-8D07-7AB84DFE8C55}" destId="{5263CAC4-E982-47F6-9E71-2516CC642F67}" srcOrd="1" destOrd="0" presId="urn:microsoft.com/office/officeart/2005/8/layout/list1"/>
    <dgm:cxn modelId="{C025BC3B-52E9-449B-9C2C-580DFEC5BB3D}" type="presParOf" srcId="{0520A8AC-3EE7-4ED2-8D07-7AB84DFE8C55}" destId="{3FEFCE6D-FEDF-4E71-B99C-006172589C05}" srcOrd="2" destOrd="0" presId="urn:microsoft.com/office/officeart/2005/8/layout/list1"/>
    <dgm:cxn modelId="{4208977A-F1EB-4E0E-97A8-954BB39DD6C9}" type="presParOf" srcId="{0520A8AC-3EE7-4ED2-8D07-7AB84DFE8C55}" destId="{E9F3F286-09F8-4967-B5E4-59DA6E896EBB}" srcOrd="3" destOrd="0" presId="urn:microsoft.com/office/officeart/2005/8/layout/list1"/>
    <dgm:cxn modelId="{F9229981-C90C-421F-9D6D-97F252E23BB5}" type="presParOf" srcId="{0520A8AC-3EE7-4ED2-8D07-7AB84DFE8C55}" destId="{1C5D9AFC-4CDA-4F71-AFFF-AEE99188FFA9}" srcOrd="4" destOrd="0" presId="urn:microsoft.com/office/officeart/2005/8/layout/list1"/>
    <dgm:cxn modelId="{CB457E50-A340-42B0-ADF4-DA8719211880}" type="presParOf" srcId="{1C5D9AFC-4CDA-4F71-AFFF-AEE99188FFA9}" destId="{D3D0AD31-8853-4CDD-B907-04B256512A50}" srcOrd="0" destOrd="0" presId="urn:microsoft.com/office/officeart/2005/8/layout/list1"/>
    <dgm:cxn modelId="{97D23D99-72E8-48E8-A581-DD0443C26F38}" type="presParOf" srcId="{1C5D9AFC-4CDA-4F71-AFFF-AEE99188FFA9}" destId="{808ADD65-A89E-4BCD-B9E8-284151890515}" srcOrd="1" destOrd="0" presId="urn:microsoft.com/office/officeart/2005/8/layout/list1"/>
    <dgm:cxn modelId="{BCA6E62E-3AD7-421C-98D5-22470B7B17CD}" type="presParOf" srcId="{0520A8AC-3EE7-4ED2-8D07-7AB84DFE8C55}" destId="{DC16A1AB-BB93-4A65-8960-8CA655D8D60E}" srcOrd="5" destOrd="0" presId="urn:microsoft.com/office/officeart/2005/8/layout/list1"/>
    <dgm:cxn modelId="{EAE68928-E089-4A7A-9CCA-F6932A33E673}" type="presParOf" srcId="{0520A8AC-3EE7-4ED2-8D07-7AB84DFE8C55}" destId="{8A594F35-AE94-47A4-B4C8-9E888BD4114D}"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B6AE44E-1797-4513-91A7-E378DF0FA8A2}" type="doc">
      <dgm:prSet loTypeId="urn:microsoft.com/office/officeart/2005/8/layout/venn1" loCatId="relationship" qsTypeId="urn:microsoft.com/office/officeart/2005/8/quickstyle/simple1" qsCatId="simple" csTypeId="urn:microsoft.com/office/officeart/2005/8/colors/colorful2" csCatId="colorful" phldr="1"/>
      <dgm:spPr/>
    </dgm:pt>
    <dgm:pt modelId="{1133AB67-D5C0-4603-AE3B-7CB230AAB15A}">
      <dgm:prSet phldrT="[Text]"/>
      <dgm:spPr/>
      <dgm:t>
        <a:bodyPr/>
        <a:lstStyle/>
        <a:p>
          <a:r>
            <a:rPr lang="en-US" dirty="0" smtClean="0"/>
            <a:t>Special Education</a:t>
          </a:r>
          <a:endParaRPr lang="en-US" dirty="0"/>
        </a:p>
      </dgm:t>
    </dgm:pt>
    <dgm:pt modelId="{CF696D81-DF24-49C6-8BE6-91AB6D462285}" type="parTrans" cxnId="{0D523378-17AA-433C-B3D3-897AD5B1439D}">
      <dgm:prSet/>
      <dgm:spPr/>
      <dgm:t>
        <a:bodyPr/>
        <a:lstStyle/>
        <a:p>
          <a:endParaRPr lang="en-US"/>
        </a:p>
      </dgm:t>
    </dgm:pt>
    <dgm:pt modelId="{1C4375F5-F37D-449D-97CC-69157D111B38}" type="sibTrans" cxnId="{0D523378-17AA-433C-B3D3-897AD5B1439D}">
      <dgm:prSet/>
      <dgm:spPr/>
      <dgm:t>
        <a:bodyPr/>
        <a:lstStyle/>
        <a:p>
          <a:endParaRPr lang="en-US"/>
        </a:p>
      </dgm:t>
    </dgm:pt>
    <dgm:pt modelId="{1677D18F-2E47-43D3-97CC-A69A21153AB3}">
      <dgm:prSet phldrT="[Text]"/>
      <dgm:spPr/>
      <dgm:t>
        <a:bodyPr/>
        <a:lstStyle/>
        <a:p>
          <a:r>
            <a:rPr lang="en-US" dirty="0" smtClean="0"/>
            <a:t>Bilingual</a:t>
          </a:r>
          <a:endParaRPr lang="en-US" dirty="0"/>
        </a:p>
      </dgm:t>
    </dgm:pt>
    <dgm:pt modelId="{7AB2F7B4-5486-4B80-8782-3453EFAD3A45}" type="parTrans" cxnId="{74BE86A0-42D5-4A0B-B362-256C80578754}">
      <dgm:prSet/>
      <dgm:spPr/>
      <dgm:t>
        <a:bodyPr/>
        <a:lstStyle/>
        <a:p>
          <a:endParaRPr lang="en-US"/>
        </a:p>
      </dgm:t>
    </dgm:pt>
    <dgm:pt modelId="{82A2B329-384D-4194-8A9F-72AECF9D91B6}" type="sibTrans" cxnId="{74BE86A0-42D5-4A0B-B362-256C80578754}">
      <dgm:prSet/>
      <dgm:spPr/>
      <dgm:t>
        <a:bodyPr/>
        <a:lstStyle/>
        <a:p>
          <a:endParaRPr lang="en-US"/>
        </a:p>
      </dgm:t>
    </dgm:pt>
    <dgm:pt modelId="{136E547E-0904-4369-9A71-C13FC8C0F586}">
      <dgm:prSet phldrT="[Text]"/>
      <dgm:spPr/>
      <dgm:t>
        <a:bodyPr/>
        <a:lstStyle/>
        <a:p>
          <a:r>
            <a:rPr lang="en-US" dirty="0" smtClean="0"/>
            <a:t>ESL</a:t>
          </a:r>
          <a:endParaRPr lang="en-US" dirty="0"/>
        </a:p>
      </dgm:t>
    </dgm:pt>
    <dgm:pt modelId="{AEA8610F-1A5B-4E52-9174-460129290CE8}" type="parTrans" cxnId="{6540B96B-85A7-4A0E-9563-D2A1D9CFD4E2}">
      <dgm:prSet/>
      <dgm:spPr/>
      <dgm:t>
        <a:bodyPr/>
        <a:lstStyle/>
        <a:p>
          <a:endParaRPr lang="en-US"/>
        </a:p>
      </dgm:t>
    </dgm:pt>
    <dgm:pt modelId="{EC7C5EAB-AF3C-40C4-861F-CFA04AAE96A6}" type="sibTrans" cxnId="{6540B96B-85A7-4A0E-9563-D2A1D9CFD4E2}">
      <dgm:prSet/>
      <dgm:spPr/>
      <dgm:t>
        <a:bodyPr/>
        <a:lstStyle/>
        <a:p>
          <a:endParaRPr lang="en-US"/>
        </a:p>
      </dgm:t>
    </dgm:pt>
    <dgm:pt modelId="{1C311E8E-F889-4C02-B244-6D3E5CDAC8F0}">
      <dgm:prSet phldrT="[Text]"/>
      <dgm:spPr/>
      <dgm:t>
        <a:bodyPr/>
        <a:lstStyle/>
        <a:p>
          <a:r>
            <a:rPr lang="en-US" dirty="0" smtClean="0"/>
            <a:t>Middle School</a:t>
          </a:r>
          <a:endParaRPr lang="en-US" dirty="0"/>
        </a:p>
      </dgm:t>
    </dgm:pt>
    <dgm:pt modelId="{AB1EB952-1952-4634-975E-9B32ABB3382D}" type="parTrans" cxnId="{6DC6C23C-AFE3-4A40-8227-455B9C4D9ACC}">
      <dgm:prSet/>
      <dgm:spPr/>
    </dgm:pt>
    <dgm:pt modelId="{ECDDB95B-F484-4BD7-B20B-6F162043C5BF}" type="sibTrans" cxnId="{6DC6C23C-AFE3-4A40-8227-455B9C4D9ACC}">
      <dgm:prSet/>
      <dgm:spPr/>
    </dgm:pt>
    <dgm:pt modelId="{5C3DB9A4-D3C5-4EF0-BF13-DFE7ABE77454}" type="pres">
      <dgm:prSet presAssocID="{6B6AE44E-1797-4513-91A7-E378DF0FA8A2}" presName="compositeShape" presStyleCnt="0">
        <dgm:presLayoutVars>
          <dgm:chMax val="7"/>
          <dgm:dir/>
          <dgm:resizeHandles val="exact"/>
        </dgm:presLayoutVars>
      </dgm:prSet>
      <dgm:spPr/>
    </dgm:pt>
    <dgm:pt modelId="{8E9C106B-E710-4543-84C7-26AE008FFEAD}" type="pres">
      <dgm:prSet presAssocID="{1133AB67-D5C0-4603-AE3B-7CB230AAB15A}" presName="circ1" presStyleLbl="vennNode1" presStyleIdx="0" presStyleCnt="4"/>
      <dgm:spPr/>
      <dgm:t>
        <a:bodyPr/>
        <a:lstStyle/>
        <a:p>
          <a:endParaRPr lang="en-US"/>
        </a:p>
      </dgm:t>
    </dgm:pt>
    <dgm:pt modelId="{94715ED8-8D9F-4F9B-8202-28FD825C9119}" type="pres">
      <dgm:prSet presAssocID="{1133AB67-D5C0-4603-AE3B-7CB230AAB15A}" presName="circ1Tx" presStyleLbl="revTx" presStyleIdx="0" presStyleCnt="0">
        <dgm:presLayoutVars>
          <dgm:chMax val="0"/>
          <dgm:chPref val="0"/>
          <dgm:bulletEnabled val="1"/>
        </dgm:presLayoutVars>
      </dgm:prSet>
      <dgm:spPr/>
      <dgm:t>
        <a:bodyPr/>
        <a:lstStyle/>
        <a:p>
          <a:endParaRPr lang="en-US"/>
        </a:p>
      </dgm:t>
    </dgm:pt>
    <dgm:pt modelId="{E31EB6A1-B35F-4BC7-A19A-3FCEF8559CAF}" type="pres">
      <dgm:prSet presAssocID="{1677D18F-2E47-43D3-97CC-A69A21153AB3}" presName="circ2" presStyleLbl="vennNode1" presStyleIdx="1" presStyleCnt="4"/>
      <dgm:spPr/>
      <dgm:t>
        <a:bodyPr/>
        <a:lstStyle/>
        <a:p>
          <a:endParaRPr lang="en-US"/>
        </a:p>
      </dgm:t>
    </dgm:pt>
    <dgm:pt modelId="{86550444-DBCA-4115-9DD2-3A2EE7D429A8}" type="pres">
      <dgm:prSet presAssocID="{1677D18F-2E47-43D3-97CC-A69A21153AB3}" presName="circ2Tx" presStyleLbl="revTx" presStyleIdx="0" presStyleCnt="0">
        <dgm:presLayoutVars>
          <dgm:chMax val="0"/>
          <dgm:chPref val="0"/>
          <dgm:bulletEnabled val="1"/>
        </dgm:presLayoutVars>
      </dgm:prSet>
      <dgm:spPr/>
      <dgm:t>
        <a:bodyPr/>
        <a:lstStyle/>
        <a:p>
          <a:endParaRPr lang="en-US"/>
        </a:p>
      </dgm:t>
    </dgm:pt>
    <dgm:pt modelId="{DF155CE4-D79C-4EE6-AF28-3A2ABF099FE0}" type="pres">
      <dgm:prSet presAssocID="{136E547E-0904-4369-9A71-C13FC8C0F586}" presName="circ3" presStyleLbl="vennNode1" presStyleIdx="2" presStyleCnt="4"/>
      <dgm:spPr/>
      <dgm:t>
        <a:bodyPr/>
        <a:lstStyle/>
        <a:p>
          <a:endParaRPr lang="en-US"/>
        </a:p>
      </dgm:t>
    </dgm:pt>
    <dgm:pt modelId="{755919DA-76A1-4A69-B94C-80A7460022AC}" type="pres">
      <dgm:prSet presAssocID="{136E547E-0904-4369-9A71-C13FC8C0F586}" presName="circ3Tx" presStyleLbl="revTx" presStyleIdx="0" presStyleCnt="0">
        <dgm:presLayoutVars>
          <dgm:chMax val="0"/>
          <dgm:chPref val="0"/>
          <dgm:bulletEnabled val="1"/>
        </dgm:presLayoutVars>
      </dgm:prSet>
      <dgm:spPr/>
      <dgm:t>
        <a:bodyPr/>
        <a:lstStyle/>
        <a:p>
          <a:endParaRPr lang="en-US"/>
        </a:p>
      </dgm:t>
    </dgm:pt>
    <dgm:pt modelId="{3E608AD7-7FB2-47A8-B89C-CD6E1AE242F7}" type="pres">
      <dgm:prSet presAssocID="{1C311E8E-F889-4C02-B244-6D3E5CDAC8F0}" presName="circ4" presStyleLbl="vennNode1" presStyleIdx="3" presStyleCnt="4"/>
      <dgm:spPr/>
      <dgm:t>
        <a:bodyPr/>
        <a:lstStyle/>
        <a:p>
          <a:endParaRPr lang="en-US"/>
        </a:p>
      </dgm:t>
    </dgm:pt>
    <dgm:pt modelId="{9F281511-CBD8-4520-B201-81B12344D597}" type="pres">
      <dgm:prSet presAssocID="{1C311E8E-F889-4C02-B244-6D3E5CDAC8F0}" presName="circ4Tx" presStyleLbl="revTx" presStyleIdx="0" presStyleCnt="0">
        <dgm:presLayoutVars>
          <dgm:chMax val="0"/>
          <dgm:chPref val="0"/>
          <dgm:bulletEnabled val="1"/>
        </dgm:presLayoutVars>
      </dgm:prSet>
      <dgm:spPr/>
      <dgm:t>
        <a:bodyPr/>
        <a:lstStyle/>
        <a:p>
          <a:endParaRPr lang="en-US"/>
        </a:p>
      </dgm:t>
    </dgm:pt>
  </dgm:ptLst>
  <dgm:cxnLst>
    <dgm:cxn modelId="{6540B96B-85A7-4A0E-9563-D2A1D9CFD4E2}" srcId="{6B6AE44E-1797-4513-91A7-E378DF0FA8A2}" destId="{136E547E-0904-4369-9A71-C13FC8C0F586}" srcOrd="2" destOrd="0" parTransId="{AEA8610F-1A5B-4E52-9174-460129290CE8}" sibTransId="{EC7C5EAB-AF3C-40C4-861F-CFA04AAE96A6}"/>
    <dgm:cxn modelId="{9B1806D5-0608-43FE-BEBC-AF6E0BE7A84D}" type="presOf" srcId="{1C311E8E-F889-4C02-B244-6D3E5CDAC8F0}" destId="{3E608AD7-7FB2-47A8-B89C-CD6E1AE242F7}" srcOrd="0" destOrd="0" presId="urn:microsoft.com/office/officeart/2005/8/layout/venn1"/>
    <dgm:cxn modelId="{2C82E0F4-7A97-440E-935A-AFAF6E1EB889}" type="presOf" srcId="{6B6AE44E-1797-4513-91A7-E378DF0FA8A2}" destId="{5C3DB9A4-D3C5-4EF0-BF13-DFE7ABE77454}" srcOrd="0" destOrd="0" presId="urn:microsoft.com/office/officeart/2005/8/layout/venn1"/>
    <dgm:cxn modelId="{D468D5D4-7A31-4C42-825B-37EF43E3CC85}" type="presOf" srcId="{1C311E8E-F889-4C02-B244-6D3E5CDAC8F0}" destId="{9F281511-CBD8-4520-B201-81B12344D597}" srcOrd="1" destOrd="0" presId="urn:microsoft.com/office/officeart/2005/8/layout/venn1"/>
    <dgm:cxn modelId="{845A1DD0-05FB-40DC-B955-CD67120B4BA6}" type="presOf" srcId="{1133AB67-D5C0-4603-AE3B-7CB230AAB15A}" destId="{8E9C106B-E710-4543-84C7-26AE008FFEAD}" srcOrd="0" destOrd="0" presId="urn:microsoft.com/office/officeart/2005/8/layout/venn1"/>
    <dgm:cxn modelId="{870E6E8D-E1AF-4B8F-AD5A-06CFA0EF6FCD}" type="presOf" srcId="{1677D18F-2E47-43D3-97CC-A69A21153AB3}" destId="{86550444-DBCA-4115-9DD2-3A2EE7D429A8}" srcOrd="1" destOrd="0" presId="urn:microsoft.com/office/officeart/2005/8/layout/venn1"/>
    <dgm:cxn modelId="{6DC6C23C-AFE3-4A40-8227-455B9C4D9ACC}" srcId="{6B6AE44E-1797-4513-91A7-E378DF0FA8A2}" destId="{1C311E8E-F889-4C02-B244-6D3E5CDAC8F0}" srcOrd="3" destOrd="0" parTransId="{AB1EB952-1952-4634-975E-9B32ABB3382D}" sibTransId="{ECDDB95B-F484-4BD7-B20B-6F162043C5BF}"/>
    <dgm:cxn modelId="{74BE86A0-42D5-4A0B-B362-256C80578754}" srcId="{6B6AE44E-1797-4513-91A7-E378DF0FA8A2}" destId="{1677D18F-2E47-43D3-97CC-A69A21153AB3}" srcOrd="1" destOrd="0" parTransId="{7AB2F7B4-5486-4B80-8782-3453EFAD3A45}" sibTransId="{82A2B329-384D-4194-8A9F-72AECF9D91B6}"/>
    <dgm:cxn modelId="{0D523378-17AA-433C-B3D3-897AD5B1439D}" srcId="{6B6AE44E-1797-4513-91A7-E378DF0FA8A2}" destId="{1133AB67-D5C0-4603-AE3B-7CB230AAB15A}" srcOrd="0" destOrd="0" parTransId="{CF696D81-DF24-49C6-8BE6-91AB6D462285}" sibTransId="{1C4375F5-F37D-449D-97CC-69157D111B38}"/>
    <dgm:cxn modelId="{F0A4F642-E367-4760-B4B8-A8E861709067}" type="presOf" srcId="{136E547E-0904-4369-9A71-C13FC8C0F586}" destId="{755919DA-76A1-4A69-B94C-80A7460022AC}" srcOrd="1" destOrd="0" presId="urn:microsoft.com/office/officeart/2005/8/layout/venn1"/>
    <dgm:cxn modelId="{F46DF4E5-B69B-493D-9860-41E5B23BECDB}" type="presOf" srcId="{1133AB67-D5C0-4603-AE3B-7CB230AAB15A}" destId="{94715ED8-8D9F-4F9B-8202-28FD825C9119}" srcOrd="1" destOrd="0" presId="urn:microsoft.com/office/officeart/2005/8/layout/venn1"/>
    <dgm:cxn modelId="{59D35C56-F94D-4BCC-AEB0-3DEB7FA6CB40}" type="presOf" srcId="{136E547E-0904-4369-9A71-C13FC8C0F586}" destId="{DF155CE4-D79C-4EE6-AF28-3A2ABF099FE0}" srcOrd="0" destOrd="0" presId="urn:microsoft.com/office/officeart/2005/8/layout/venn1"/>
    <dgm:cxn modelId="{0803FF25-E8AB-449F-B213-6BEB3B0EF918}" type="presOf" srcId="{1677D18F-2E47-43D3-97CC-A69A21153AB3}" destId="{E31EB6A1-B35F-4BC7-A19A-3FCEF8559CAF}" srcOrd="0" destOrd="0" presId="urn:microsoft.com/office/officeart/2005/8/layout/venn1"/>
    <dgm:cxn modelId="{918663FC-05BD-44E9-97B5-0E591F7B8E06}" type="presParOf" srcId="{5C3DB9A4-D3C5-4EF0-BF13-DFE7ABE77454}" destId="{8E9C106B-E710-4543-84C7-26AE008FFEAD}" srcOrd="0" destOrd="0" presId="urn:microsoft.com/office/officeart/2005/8/layout/venn1"/>
    <dgm:cxn modelId="{30603688-91C5-4F62-9FAC-9026FEE991D6}" type="presParOf" srcId="{5C3DB9A4-D3C5-4EF0-BF13-DFE7ABE77454}" destId="{94715ED8-8D9F-4F9B-8202-28FD825C9119}" srcOrd="1" destOrd="0" presId="urn:microsoft.com/office/officeart/2005/8/layout/venn1"/>
    <dgm:cxn modelId="{52388D7D-E7F0-4D5E-9395-64058572AFBF}" type="presParOf" srcId="{5C3DB9A4-D3C5-4EF0-BF13-DFE7ABE77454}" destId="{E31EB6A1-B35F-4BC7-A19A-3FCEF8559CAF}" srcOrd="2" destOrd="0" presId="urn:microsoft.com/office/officeart/2005/8/layout/venn1"/>
    <dgm:cxn modelId="{AC167992-3482-475A-8414-E2D1CD5FC83D}" type="presParOf" srcId="{5C3DB9A4-D3C5-4EF0-BF13-DFE7ABE77454}" destId="{86550444-DBCA-4115-9DD2-3A2EE7D429A8}" srcOrd="3" destOrd="0" presId="urn:microsoft.com/office/officeart/2005/8/layout/venn1"/>
    <dgm:cxn modelId="{749AD919-8EF4-4134-BBCF-919C50703684}" type="presParOf" srcId="{5C3DB9A4-D3C5-4EF0-BF13-DFE7ABE77454}" destId="{DF155CE4-D79C-4EE6-AF28-3A2ABF099FE0}" srcOrd="4" destOrd="0" presId="urn:microsoft.com/office/officeart/2005/8/layout/venn1"/>
    <dgm:cxn modelId="{86F5BBF9-663A-41CA-B161-9B30564CB623}" type="presParOf" srcId="{5C3DB9A4-D3C5-4EF0-BF13-DFE7ABE77454}" destId="{755919DA-76A1-4A69-B94C-80A7460022AC}" srcOrd="5" destOrd="0" presId="urn:microsoft.com/office/officeart/2005/8/layout/venn1"/>
    <dgm:cxn modelId="{DF807A4B-7E2E-4EE0-B230-652FA7E4A895}" type="presParOf" srcId="{5C3DB9A4-D3C5-4EF0-BF13-DFE7ABE77454}" destId="{3E608AD7-7FB2-47A8-B89C-CD6E1AE242F7}" srcOrd="6" destOrd="0" presId="urn:microsoft.com/office/officeart/2005/8/layout/venn1"/>
    <dgm:cxn modelId="{EA5AE6F1-C654-467E-818A-3610FC1DB185}" type="presParOf" srcId="{5C3DB9A4-D3C5-4EF0-BF13-DFE7ABE77454}" destId="{9F281511-CBD8-4520-B201-81B12344D597}" srcOrd="7"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0400539-0D0F-4128-9497-2361072685FE}" type="doc">
      <dgm:prSet loTypeId="urn:microsoft.com/office/officeart/2005/8/layout/venn1" loCatId="relationship" qsTypeId="urn:microsoft.com/office/officeart/2005/8/quickstyle/simple1" qsCatId="simple" csTypeId="urn:microsoft.com/office/officeart/2005/8/colors/colorful2" csCatId="colorful" phldr="1"/>
      <dgm:spPr/>
    </dgm:pt>
    <dgm:pt modelId="{F12FE684-A987-47AC-B371-A821EBD7FE69}">
      <dgm:prSet phldrT="[Text]"/>
      <dgm:spPr/>
      <dgm:t>
        <a:bodyPr/>
        <a:lstStyle/>
        <a:p>
          <a:r>
            <a:rPr lang="en-US" smtClean="0"/>
            <a:t>K-6</a:t>
          </a:r>
          <a:endParaRPr lang="en-US" dirty="0"/>
        </a:p>
      </dgm:t>
    </dgm:pt>
    <dgm:pt modelId="{ABEFA6D8-82F4-494A-96BB-2E4D9595F971}" type="parTrans" cxnId="{456BAC31-7649-43C2-BEDA-6D567824FF8E}">
      <dgm:prSet/>
      <dgm:spPr/>
      <dgm:t>
        <a:bodyPr/>
        <a:lstStyle/>
        <a:p>
          <a:endParaRPr lang="en-US"/>
        </a:p>
      </dgm:t>
    </dgm:pt>
    <dgm:pt modelId="{BC323715-EC22-4E4E-A314-5B734C84A4D7}" type="sibTrans" cxnId="{456BAC31-7649-43C2-BEDA-6D567824FF8E}">
      <dgm:prSet/>
      <dgm:spPr/>
      <dgm:t>
        <a:bodyPr/>
        <a:lstStyle/>
        <a:p>
          <a:endParaRPr lang="en-US"/>
        </a:p>
      </dgm:t>
    </dgm:pt>
    <dgm:pt modelId="{7C6D31B9-1236-42EB-B7A8-692BB450E8DF}">
      <dgm:prSet phldrT="[Text]"/>
      <dgm:spPr/>
      <dgm:t>
        <a:bodyPr/>
        <a:lstStyle/>
        <a:p>
          <a:r>
            <a:rPr lang="en-US" dirty="0" smtClean="0"/>
            <a:t>Middle School (5-8)</a:t>
          </a:r>
          <a:endParaRPr lang="en-US" dirty="0"/>
        </a:p>
      </dgm:t>
    </dgm:pt>
    <dgm:pt modelId="{DE6D1980-8D01-4C7A-AFDA-A15F8D7F09EE}" type="parTrans" cxnId="{D53B7B31-4819-46C1-83EB-9230001F8139}">
      <dgm:prSet/>
      <dgm:spPr/>
      <dgm:t>
        <a:bodyPr/>
        <a:lstStyle/>
        <a:p>
          <a:endParaRPr lang="en-US"/>
        </a:p>
      </dgm:t>
    </dgm:pt>
    <dgm:pt modelId="{DDBBB075-B3F0-4F22-92BB-5C684A8A8599}" type="sibTrans" cxnId="{D53B7B31-4819-46C1-83EB-9230001F8139}">
      <dgm:prSet/>
      <dgm:spPr/>
      <dgm:t>
        <a:bodyPr/>
        <a:lstStyle/>
        <a:p>
          <a:endParaRPr lang="en-US"/>
        </a:p>
      </dgm:t>
    </dgm:pt>
    <dgm:pt modelId="{E01319DF-FFAC-4B2F-BDF5-81E1E3A198CD}" type="pres">
      <dgm:prSet presAssocID="{A0400539-0D0F-4128-9497-2361072685FE}" presName="compositeShape" presStyleCnt="0">
        <dgm:presLayoutVars>
          <dgm:chMax val="7"/>
          <dgm:dir/>
          <dgm:resizeHandles val="exact"/>
        </dgm:presLayoutVars>
      </dgm:prSet>
      <dgm:spPr/>
    </dgm:pt>
    <dgm:pt modelId="{73128F2A-6196-4057-AACD-270AB75E6CBD}" type="pres">
      <dgm:prSet presAssocID="{F12FE684-A987-47AC-B371-A821EBD7FE69}" presName="circ1" presStyleLbl="vennNode1" presStyleIdx="0" presStyleCnt="2"/>
      <dgm:spPr/>
      <dgm:t>
        <a:bodyPr/>
        <a:lstStyle/>
        <a:p>
          <a:endParaRPr lang="en-US"/>
        </a:p>
      </dgm:t>
    </dgm:pt>
    <dgm:pt modelId="{D504691C-E338-4630-B4C0-4D711B01D968}" type="pres">
      <dgm:prSet presAssocID="{F12FE684-A987-47AC-B371-A821EBD7FE69}" presName="circ1Tx" presStyleLbl="revTx" presStyleIdx="0" presStyleCnt="0">
        <dgm:presLayoutVars>
          <dgm:chMax val="0"/>
          <dgm:chPref val="0"/>
          <dgm:bulletEnabled val="1"/>
        </dgm:presLayoutVars>
      </dgm:prSet>
      <dgm:spPr/>
      <dgm:t>
        <a:bodyPr/>
        <a:lstStyle/>
        <a:p>
          <a:endParaRPr lang="en-US"/>
        </a:p>
      </dgm:t>
    </dgm:pt>
    <dgm:pt modelId="{E5ABA58C-27C5-4799-844A-5D5DF2D1F1D4}" type="pres">
      <dgm:prSet presAssocID="{7C6D31B9-1236-42EB-B7A8-692BB450E8DF}" presName="circ2" presStyleLbl="vennNode1" presStyleIdx="1" presStyleCnt="2"/>
      <dgm:spPr/>
      <dgm:t>
        <a:bodyPr/>
        <a:lstStyle/>
        <a:p>
          <a:endParaRPr lang="en-US"/>
        </a:p>
      </dgm:t>
    </dgm:pt>
    <dgm:pt modelId="{9A73AABF-D026-42FB-9B46-1C7C2C2CCFCF}" type="pres">
      <dgm:prSet presAssocID="{7C6D31B9-1236-42EB-B7A8-692BB450E8DF}" presName="circ2Tx" presStyleLbl="revTx" presStyleIdx="0" presStyleCnt="0">
        <dgm:presLayoutVars>
          <dgm:chMax val="0"/>
          <dgm:chPref val="0"/>
          <dgm:bulletEnabled val="1"/>
        </dgm:presLayoutVars>
      </dgm:prSet>
      <dgm:spPr/>
      <dgm:t>
        <a:bodyPr/>
        <a:lstStyle/>
        <a:p>
          <a:endParaRPr lang="en-US"/>
        </a:p>
      </dgm:t>
    </dgm:pt>
  </dgm:ptLst>
  <dgm:cxnLst>
    <dgm:cxn modelId="{F25FA1B8-D19E-408E-810A-CA8AEAFAA327}" type="presOf" srcId="{A0400539-0D0F-4128-9497-2361072685FE}" destId="{E01319DF-FFAC-4B2F-BDF5-81E1E3A198CD}" srcOrd="0" destOrd="0" presId="urn:microsoft.com/office/officeart/2005/8/layout/venn1"/>
    <dgm:cxn modelId="{8F3186FC-9A5C-4B98-B0C3-65E7F24953E6}" type="presOf" srcId="{F12FE684-A987-47AC-B371-A821EBD7FE69}" destId="{D504691C-E338-4630-B4C0-4D711B01D968}" srcOrd="1" destOrd="0" presId="urn:microsoft.com/office/officeart/2005/8/layout/venn1"/>
    <dgm:cxn modelId="{DD54ABD8-0BCE-4FF0-9E29-13F766C2147F}" type="presOf" srcId="{7C6D31B9-1236-42EB-B7A8-692BB450E8DF}" destId="{E5ABA58C-27C5-4799-844A-5D5DF2D1F1D4}" srcOrd="0" destOrd="0" presId="urn:microsoft.com/office/officeart/2005/8/layout/venn1"/>
    <dgm:cxn modelId="{B1C6369E-104B-4FCA-B63F-010D7A0DAD4E}" type="presOf" srcId="{F12FE684-A987-47AC-B371-A821EBD7FE69}" destId="{73128F2A-6196-4057-AACD-270AB75E6CBD}" srcOrd="0" destOrd="0" presId="urn:microsoft.com/office/officeart/2005/8/layout/venn1"/>
    <dgm:cxn modelId="{D53B7B31-4819-46C1-83EB-9230001F8139}" srcId="{A0400539-0D0F-4128-9497-2361072685FE}" destId="{7C6D31B9-1236-42EB-B7A8-692BB450E8DF}" srcOrd="1" destOrd="0" parTransId="{DE6D1980-8D01-4C7A-AFDA-A15F8D7F09EE}" sibTransId="{DDBBB075-B3F0-4F22-92BB-5C684A8A8599}"/>
    <dgm:cxn modelId="{456BAC31-7649-43C2-BEDA-6D567824FF8E}" srcId="{A0400539-0D0F-4128-9497-2361072685FE}" destId="{F12FE684-A987-47AC-B371-A821EBD7FE69}" srcOrd="0" destOrd="0" parTransId="{ABEFA6D8-82F4-494A-96BB-2E4D9595F971}" sibTransId="{BC323715-EC22-4E4E-A314-5B734C84A4D7}"/>
    <dgm:cxn modelId="{A789686C-9B41-4DE0-9446-A15D20D8ADDE}" type="presOf" srcId="{7C6D31B9-1236-42EB-B7A8-692BB450E8DF}" destId="{9A73AABF-D026-42FB-9B46-1C7C2C2CCFCF}" srcOrd="1" destOrd="0" presId="urn:microsoft.com/office/officeart/2005/8/layout/venn1"/>
    <dgm:cxn modelId="{521D4953-F81B-4A71-A3F7-9F5536AC5FBB}" type="presParOf" srcId="{E01319DF-FFAC-4B2F-BDF5-81E1E3A198CD}" destId="{73128F2A-6196-4057-AACD-270AB75E6CBD}" srcOrd="0" destOrd="0" presId="urn:microsoft.com/office/officeart/2005/8/layout/venn1"/>
    <dgm:cxn modelId="{FA332836-31EB-4450-9909-BF66630AED3F}" type="presParOf" srcId="{E01319DF-FFAC-4B2F-BDF5-81E1E3A198CD}" destId="{D504691C-E338-4630-B4C0-4D711B01D968}" srcOrd="1" destOrd="0" presId="urn:microsoft.com/office/officeart/2005/8/layout/venn1"/>
    <dgm:cxn modelId="{59C00C9F-42F9-49F4-A819-EA1B0BE2DCFF}" type="presParOf" srcId="{E01319DF-FFAC-4B2F-BDF5-81E1E3A198CD}" destId="{E5ABA58C-27C5-4799-844A-5D5DF2D1F1D4}" srcOrd="2" destOrd="0" presId="urn:microsoft.com/office/officeart/2005/8/layout/venn1"/>
    <dgm:cxn modelId="{B3D9AEE4-CCAE-417C-89F9-7264CFAE3916}" type="presParOf" srcId="{E01319DF-FFAC-4B2F-BDF5-81E1E3A198CD}" destId="{9A73AABF-D026-42FB-9B46-1C7C2C2CCFCF}" srcOrd="3"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0400539-0D0F-4128-9497-2361072685FE}" type="doc">
      <dgm:prSet loTypeId="urn:microsoft.com/office/officeart/2005/8/layout/venn1" loCatId="relationship" qsTypeId="urn:microsoft.com/office/officeart/2005/8/quickstyle/simple1" qsCatId="simple" csTypeId="urn:microsoft.com/office/officeart/2005/8/colors/colorful2" csCatId="colorful" phldr="1"/>
      <dgm:spPr/>
    </dgm:pt>
    <dgm:pt modelId="{F12FE684-A987-47AC-B371-A821EBD7FE69}">
      <dgm:prSet phldrT="[Text]"/>
      <dgm:spPr/>
      <dgm:t>
        <a:bodyPr/>
        <a:lstStyle/>
        <a:p>
          <a:r>
            <a:rPr lang="en-US" smtClean="0"/>
            <a:t>K-6</a:t>
          </a:r>
          <a:endParaRPr lang="en-US" dirty="0"/>
        </a:p>
      </dgm:t>
    </dgm:pt>
    <dgm:pt modelId="{ABEFA6D8-82F4-494A-96BB-2E4D9595F971}" type="parTrans" cxnId="{456BAC31-7649-43C2-BEDA-6D567824FF8E}">
      <dgm:prSet/>
      <dgm:spPr/>
      <dgm:t>
        <a:bodyPr/>
        <a:lstStyle/>
        <a:p>
          <a:endParaRPr lang="en-US"/>
        </a:p>
      </dgm:t>
    </dgm:pt>
    <dgm:pt modelId="{BC323715-EC22-4E4E-A314-5B734C84A4D7}" type="sibTrans" cxnId="{456BAC31-7649-43C2-BEDA-6D567824FF8E}">
      <dgm:prSet/>
      <dgm:spPr/>
      <dgm:t>
        <a:bodyPr/>
        <a:lstStyle/>
        <a:p>
          <a:endParaRPr lang="en-US"/>
        </a:p>
      </dgm:t>
    </dgm:pt>
    <dgm:pt modelId="{7C6D31B9-1236-42EB-B7A8-692BB450E8DF}">
      <dgm:prSet phldrT="[Text]"/>
      <dgm:spPr>
        <a:solidFill>
          <a:schemeClr val="bg2">
            <a:lumMod val="75000"/>
          </a:schemeClr>
        </a:solidFill>
      </dgm:spPr>
      <dgm:t>
        <a:bodyPr/>
        <a:lstStyle/>
        <a:p>
          <a:r>
            <a:rPr lang="en-US" dirty="0" smtClean="0"/>
            <a:t>Special</a:t>
          </a:r>
          <a:r>
            <a:rPr lang="en-US" baseline="0" dirty="0" smtClean="0"/>
            <a:t> Education</a:t>
          </a:r>
          <a:endParaRPr lang="en-US" dirty="0"/>
        </a:p>
      </dgm:t>
    </dgm:pt>
    <dgm:pt modelId="{DE6D1980-8D01-4C7A-AFDA-A15F8D7F09EE}" type="parTrans" cxnId="{D53B7B31-4819-46C1-83EB-9230001F8139}">
      <dgm:prSet/>
      <dgm:spPr/>
      <dgm:t>
        <a:bodyPr/>
        <a:lstStyle/>
        <a:p>
          <a:endParaRPr lang="en-US"/>
        </a:p>
      </dgm:t>
    </dgm:pt>
    <dgm:pt modelId="{DDBBB075-B3F0-4F22-92BB-5C684A8A8599}" type="sibTrans" cxnId="{D53B7B31-4819-46C1-83EB-9230001F8139}">
      <dgm:prSet/>
      <dgm:spPr/>
      <dgm:t>
        <a:bodyPr/>
        <a:lstStyle/>
        <a:p>
          <a:endParaRPr lang="en-US"/>
        </a:p>
      </dgm:t>
    </dgm:pt>
    <dgm:pt modelId="{E01319DF-FFAC-4B2F-BDF5-81E1E3A198CD}" type="pres">
      <dgm:prSet presAssocID="{A0400539-0D0F-4128-9497-2361072685FE}" presName="compositeShape" presStyleCnt="0">
        <dgm:presLayoutVars>
          <dgm:chMax val="7"/>
          <dgm:dir/>
          <dgm:resizeHandles val="exact"/>
        </dgm:presLayoutVars>
      </dgm:prSet>
      <dgm:spPr/>
    </dgm:pt>
    <dgm:pt modelId="{73128F2A-6196-4057-AACD-270AB75E6CBD}" type="pres">
      <dgm:prSet presAssocID="{F12FE684-A987-47AC-B371-A821EBD7FE69}" presName="circ1" presStyleLbl="vennNode1" presStyleIdx="0" presStyleCnt="2" custLinFactNeighborX="-781" custLinFactNeighborY="0"/>
      <dgm:spPr/>
      <dgm:t>
        <a:bodyPr/>
        <a:lstStyle/>
        <a:p>
          <a:endParaRPr lang="en-US"/>
        </a:p>
      </dgm:t>
    </dgm:pt>
    <dgm:pt modelId="{D504691C-E338-4630-B4C0-4D711B01D968}" type="pres">
      <dgm:prSet presAssocID="{F12FE684-A987-47AC-B371-A821EBD7FE69}" presName="circ1Tx" presStyleLbl="revTx" presStyleIdx="0" presStyleCnt="0">
        <dgm:presLayoutVars>
          <dgm:chMax val="0"/>
          <dgm:chPref val="0"/>
          <dgm:bulletEnabled val="1"/>
        </dgm:presLayoutVars>
      </dgm:prSet>
      <dgm:spPr/>
      <dgm:t>
        <a:bodyPr/>
        <a:lstStyle/>
        <a:p>
          <a:endParaRPr lang="en-US"/>
        </a:p>
      </dgm:t>
    </dgm:pt>
    <dgm:pt modelId="{E5ABA58C-27C5-4799-844A-5D5DF2D1F1D4}" type="pres">
      <dgm:prSet presAssocID="{7C6D31B9-1236-42EB-B7A8-692BB450E8DF}" presName="circ2" presStyleLbl="vennNode1" presStyleIdx="1" presStyleCnt="2"/>
      <dgm:spPr/>
      <dgm:t>
        <a:bodyPr/>
        <a:lstStyle/>
        <a:p>
          <a:endParaRPr lang="en-US"/>
        </a:p>
      </dgm:t>
    </dgm:pt>
    <dgm:pt modelId="{9A73AABF-D026-42FB-9B46-1C7C2C2CCFCF}" type="pres">
      <dgm:prSet presAssocID="{7C6D31B9-1236-42EB-B7A8-692BB450E8DF}" presName="circ2Tx" presStyleLbl="revTx" presStyleIdx="0" presStyleCnt="0">
        <dgm:presLayoutVars>
          <dgm:chMax val="0"/>
          <dgm:chPref val="0"/>
          <dgm:bulletEnabled val="1"/>
        </dgm:presLayoutVars>
      </dgm:prSet>
      <dgm:spPr/>
      <dgm:t>
        <a:bodyPr/>
        <a:lstStyle/>
        <a:p>
          <a:endParaRPr lang="en-US"/>
        </a:p>
      </dgm:t>
    </dgm:pt>
  </dgm:ptLst>
  <dgm:cxnLst>
    <dgm:cxn modelId="{F25FA1B8-D19E-408E-810A-CA8AEAFAA327}" type="presOf" srcId="{A0400539-0D0F-4128-9497-2361072685FE}" destId="{E01319DF-FFAC-4B2F-BDF5-81E1E3A198CD}" srcOrd="0" destOrd="0" presId="urn:microsoft.com/office/officeart/2005/8/layout/venn1"/>
    <dgm:cxn modelId="{8F3186FC-9A5C-4B98-B0C3-65E7F24953E6}" type="presOf" srcId="{F12FE684-A987-47AC-B371-A821EBD7FE69}" destId="{D504691C-E338-4630-B4C0-4D711B01D968}" srcOrd="1" destOrd="0" presId="urn:microsoft.com/office/officeart/2005/8/layout/venn1"/>
    <dgm:cxn modelId="{DD54ABD8-0BCE-4FF0-9E29-13F766C2147F}" type="presOf" srcId="{7C6D31B9-1236-42EB-B7A8-692BB450E8DF}" destId="{E5ABA58C-27C5-4799-844A-5D5DF2D1F1D4}" srcOrd="0" destOrd="0" presId="urn:microsoft.com/office/officeart/2005/8/layout/venn1"/>
    <dgm:cxn modelId="{B1C6369E-104B-4FCA-B63F-010D7A0DAD4E}" type="presOf" srcId="{F12FE684-A987-47AC-B371-A821EBD7FE69}" destId="{73128F2A-6196-4057-AACD-270AB75E6CBD}" srcOrd="0" destOrd="0" presId="urn:microsoft.com/office/officeart/2005/8/layout/venn1"/>
    <dgm:cxn modelId="{D53B7B31-4819-46C1-83EB-9230001F8139}" srcId="{A0400539-0D0F-4128-9497-2361072685FE}" destId="{7C6D31B9-1236-42EB-B7A8-692BB450E8DF}" srcOrd="1" destOrd="0" parTransId="{DE6D1980-8D01-4C7A-AFDA-A15F8D7F09EE}" sibTransId="{DDBBB075-B3F0-4F22-92BB-5C684A8A8599}"/>
    <dgm:cxn modelId="{456BAC31-7649-43C2-BEDA-6D567824FF8E}" srcId="{A0400539-0D0F-4128-9497-2361072685FE}" destId="{F12FE684-A987-47AC-B371-A821EBD7FE69}" srcOrd="0" destOrd="0" parTransId="{ABEFA6D8-82F4-494A-96BB-2E4D9595F971}" sibTransId="{BC323715-EC22-4E4E-A314-5B734C84A4D7}"/>
    <dgm:cxn modelId="{A789686C-9B41-4DE0-9446-A15D20D8ADDE}" type="presOf" srcId="{7C6D31B9-1236-42EB-B7A8-692BB450E8DF}" destId="{9A73AABF-D026-42FB-9B46-1C7C2C2CCFCF}" srcOrd="1" destOrd="0" presId="urn:microsoft.com/office/officeart/2005/8/layout/venn1"/>
    <dgm:cxn modelId="{521D4953-F81B-4A71-A3F7-9F5536AC5FBB}" type="presParOf" srcId="{E01319DF-FFAC-4B2F-BDF5-81E1E3A198CD}" destId="{73128F2A-6196-4057-AACD-270AB75E6CBD}" srcOrd="0" destOrd="0" presId="urn:microsoft.com/office/officeart/2005/8/layout/venn1"/>
    <dgm:cxn modelId="{FA332836-31EB-4450-9909-BF66630AED3F}" type="presParOf" srcId="{E01319DF-FFAC-4B2F-BDF5-81E1E3A198CD}" destId="{D504691C-E338-4630-B4C0-4D711B01D968}" srcOrd="1" destOrd="0" presId="urn:microsoft.com/office/officeart/2005/8/layout/venn1"/>
    <dgm:cxn modelId="{59C00C9F-42F9-49F4-A819-EA1B0BE2DCFF}" type="presParOf" srcId="{E01319DF-FFAC-4B2F-BDF5-81E1E3A198CD}" destId="{E5ABA58C-27C5-4799-844A-5D5DF2D1F1D4}" srcOrd="2" destOrd="0" presId="urn:microsoft.com/office/officeart/2005/8/layout/venn1"/>
    <dgm:cxn modelId="{B3D9AEE4-CCAE-417C-89F9-7264CFAE3916}" type="presParOf" srcId="{E01319DF-FFAC-4B2F-BDF5-81E1E3A198CD}" destId="{9A73AABF-D026-42FB-9B46-1C7C2C2CCFCF}" srcOrd="3" destOrd="0" presId="urn:microsoft.com/office/officeart/2005/8/layout/venn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0400539-0D0F-4128-9497-2361072685FE}" type="doc">
      <dgm:prSet loTypeId="urn:microsoft.com/office/officeart/2005/8/layout/venn1" loCatId="relationship" qsTypeId="urn:microsoft.com/office/officeart/2005/8/quickstyle/simple1" qsCatId="simple" csTypeId="urn:microsoft.com/office/officeart/2005/8/colors/colorful2" csCatId="colorful" phldr="1"/>
      <dgm:spPr/>
    </dgm:pt>
    <dgm:pt modelId="{F12FE684-A987-47AC-B371-A821EBD7FE69}">
      <dgm:prSet phldrT="[Text]" custT="1"/>
      <dgm:spPr>
        <a:solidFill>
          <a:srgbClr val="FF0000">
            <a:alpha val="50000"/>
          </a:srgbClr>
        </a:solidFill>
      </dgm:spPr>
      <dgm:t>
        <a:bodyPr/>
        <a:lstStyle/>
        <a:p>
          <a:r>
            <a:rPr lang="en-US" sz="2000" dirty="0" smtClean="0"/>
            <a:t>K-12</a:t>
          </a:r>
          <a:endParaRPr lang="en-US" sz="2000" dirty="0"/>
        </a:p>
      </dgm:t>
    </dgm:pt>
    <dgm:pt modelId="{ABEFA6D8-82F4-494A-96BB-2E4D9595F971}" type="parTrans" cxnId="{456BAC31-7649-43C2-BEDA-6D567824FF8E}">
      <dgm:prSet/>
      <dgm:spPr/>
      <dgm:t>
        <a:bodyPr/>
        <a:lstStyle/>
        <a:p>
          <a:endParaRPr lang="en-US"/>
        </a:p>
      </dgm:t>
    </dgm:pt>
    <dgm:pt modelId="{BC323715-EC22-4E4E-A314-5B734C84A4D7}" type="sibTrans" cxnId="{456BAC31-7649-43C2-BEDA-6D567824FF8E}">
      <dgm:prSet/>
      <dgm:spPr/>
      <dgm:t>
        <a:bodyPr/>
        <a:lstStyle/>
        <a:p>
          <a:endParaRPr lang="en-US"/>
        </a:p>
      </dgm:t>
    </dgm:pt>
    <dgm:pt modelId="{7C6D31B9-1236-42EB-B7A8-692BB450E8DF}">
      <dgm:prSet phldrT="[Text]"/>
      <dgm:spPr>
        <a:solidFill>
          <a:schemeClr val="accent6">
            <a:lumMod val="40000"/>
            <a:lumOff val="60000"/>
          </a:schemeClr>
        </a:solidFill>
      </dgm:spPr>
      <dgm:t>
        <a:bodyPr/>
        <a:lstStyle/>
        <a:p>
          <a:r>
            <a:rPr lang="en-US" dirty="0" smtClean="0"/>
            <a:t>ESL</a:t>
          </a:r>
          <a:endParaRPr lang="en-US" dirty="0"/>
        </a:p>
      </dgm:t>
    </dgm:pt>
    <dgm:pt modelId="{DE6D1980-8D01-4C7A-AFDA-A15F8D7F09EE}" type="parTrans" cxnId="{D53B7B31-4819-46C1-83EB-9230001F8139}">
      <dgm:prSet/>
      <dgm:spPr/>
      <dgm:t>
        <a:bodyPr/>
        <a:lstStyle/>
        <a:p>
          <a:endParaRPr lang="en-US"/>
        </a:p>
      </dgm:t>
    </dgm:pt>
    <dgm:pt modelId="{DDBBB075-B3F0-4F22-92BB-5C684A8A8599}" type="sibTrans" cxnId="{D53B7B31-4819-46C1-83EB-9230001F8139}">
      <dgm:prSet/>
      <dgm:spPr/>
      <dgm:t>
        <a:bodyPr/>
        <a:lstStyle/>
        <a:p>
          <a:endParaRPr lang="en-US"/>
        </a:p>
      </dgm:t>
    </dgm:pt>
    <dgm:pt modelId="{E01319DF-FFAC-4B2F-BDF5-81E1E3A198CD}" type="pres">
      <dgm:prSet presAssocID="{A0400539-0D0F-4128-9497-2361072685FE}" presName="compositeShape" presStyleCnt="0">
        <dgm:presLayoutVars>
          <dgm:chMax val="7"/>
          <dgm:dir/>
          <dgm:resizeHandles val="exact"/>
        </dgm:presLayoutVars>
      </dgm:prSet>
      <dgm:spPr/>
    </dgm:pt>
    <dgm:pt modelId="{73128F2A-6196-4057-AACD-270AB75E6CBD}" type="pres">
      <dgm:prSet presAssocID="{F12FE684-A987-47AC-B371-A821EBD7FE69}" presName="circ1" presStyleLbl="vennNode1" presStyleIdx="0" presStyleCnt="2" custLinFactNeighborX="-390"/>
      <dgm:spPr/>
      <dgm:t>
        <a:bodyPr/>
        <a:lstStyle/>
        <a:p>
          <a:endParaRPr lang="en-US"/>
        </a:p>
      </dgm:t>
    </dgm:pt>
    <dgm:pt modelId="{D504691C-E338-4630-B4C0-4D711B01D968}" type="pres">
      <dgm:prSet presAssocID="{F12FE684-A987-47AC-B371-A821EBD7FE69}" presName="circ1Tx" presStyleLbl="revTx" presStyleIdx="0" presStyleCnt="0">
        <dgm:presLayoutVars>
          <dgm:chMax val="0"/>
          <dgm:chPref val="0"/>
          <dgm:bulletEnabled val="1"/>
        </dgm:presLayoutVars>
      </dgm:prSet>
      <dgm:spPr/>
      <dgm:t>
        <a:bodyPr/>
        <a:lstStyle/>
        <a:p>
          <a:endParaRPr lang="en-US"/>
        </a:p>
      </dgm:t>
    </dgm:pt>
    <dgm:pt modelId="{E5ABA58C-27C5-4799-844A-5D5DF2D1F1D4}" type="pres">
      <dgm:prSet presAssocID="{7C6D31B9-1236-42EB-B7A8-692BB450E8DF}" presName="circ2" presStyleLbl="vennNode1" presStyleIdx="1" presStyleCnt="2"/>
      <dgm:spPr/>
      <dgm:t>
        <a:bodyPr/>
        <a:lstStyle/>
        <a:p>
          <a:endParaRPr lang="en-US"/>
        </a:p>
      </dgm:t>
    </dgm:pt>
    <dgm:pt modelId="{9A73AABF-D026-42FB-9B46-1C7C2C2CCFCF}" type="pres">
      <dgm:prSet presAssocID="{7C6D31B9-1236-42EB-B7A8-692BB450E8DF}" presName="circ2Tx" presStyleLbl="revTx" presStyleIdx="0" presStyleCnt="0">
        <dgm:presLayoutVars>
          <dgm:chMax val="0"/>
          <dgm:chPref val="0"/>
          <dgm:bulletEnabled val="1"/>
        </dgm:presLayoutVars>
      </dgm:prSet>
      <dgm:spPr/>
      <dgm:t>
        <a:bodyPr/>
        <a:lstStyle/>
        <a:p>
          <a:endParaRPr lang="en-US"/>
        </a:p>
      </dgm:t>
    </dgm:pt>
  </dgm:ptLst>
  <dgm:cxnLst>
    <dgm:cxn modelId="{F25FA1B8-D19E-408E-810A-CA8AEAFAA327}" type="presOf" srcId="{A0400539-0D0F-4128-9497-2361072685FE}" destId="{E01319DF-FFAC-4B2F-BDF5-81E1E3A198CD}" srcOrd="0" destOrd="0" presId="urn:microsoft.com/office/officeart/2005/8/layout/venn1"/>
    <dgm:cxn modelId="{8F3186FC-9A5C-4B98-B0C3-65E7F24953E6}" type="presOf" srcId="{F12FE684-A987-47AC-B371-A821EBD7FE69}" destId="{D504691C-E338-4630-B4C0-4D711B01D968}" srcOrd="1" destOrd="0" presId="urn:microsoft.com/office/officeart/2005/8/layout/venn1"/>
    <dgm:cxn modelId="{DD54ABD8-0BCE-4FF0-9E29-13F766C2147F}" type="presOf" srcId="{7C6D31B9-1236-42EB-B7A8-692BB450E8DF}" destId="{E5ABA58C-27C5-4799-844A-5D5DF2D1F1D4}" srcOrd="0" destOrd="0" presId="urn:microsoft.com/office/officeart/2005/8/layout/venn1"/>
    <dgm:cxn modelId="{B1C6369E-104B-4FCA-B63F-010D7A0DAD4E}" type="presOf" srcId="{F12FE684-A987-47AC-B371-A821EBD7FE69}" destId="{73128F2A-6196-4057-AACD-270AB75E6CBD}" srcOrd="0" destOrd="0" presId="urn:microsoft.com/office/officeart/2005/8/layout/venn1"/>
    <dgm:cxn modelId="{D53B7B31-4819-46C1-83EB-9230001F8139}" srcId="{A0400539-0D0F-4128-9497-2361072685FE}" destId="{7C6D31B9-1236-42EB-B7A8-692BB450E8DF}" srcOrd="1" destOrd="0" parTransId="{DE6D1980-8D01-4C7A-AFDA-A15F8D7F09EE}" sibTransId="{DDBBB075-B3F0-4F22-92BB-5C684A8A8599}"/>
    <dgm:cxn modelId="{456BAC31-7649-43C2-BEDA-6D567824FF8E}" srcId="{A0400539-0D0F-4128-9497-2361072685FE}" destId="{F12FE684-A987-47AC-B371-A821EBD7FE69}" srcOrd="0" destOrd="0" parTransId="{ABEFA6D8-82F4-494A-96BB-2E4D9595F971}" sibTransId="{BC323715-EC22-4E4E-A314-5B734C84A4D7}"/>
    <dgm:cxn modelId="{A789686C-9B41-4DE0-9446-A15D20D8ADDE}" type="presOf" srcId="{7C6D31B9-1236-42EB-B7A8-692BB450E8DF}" destId="{9A73AABF-D026-42FB-9B46-1C7C2C2CCFCF}" srcOrd="1" destOrd="0" presId="urn:microsoft.com/office/officeart/2005/8/layout/venn1"/>
    <dgm:cxn modelId="{521D4953-F81B-4A71-A3F7-9F5536AC5FBB}" type="presParOf" srcId="{E01319DF-FFAC-4B2F-BDF5-81E1E3A198CD}" destId="{73128F2A-6196-4057-AACD-270AB75E6CBD}" srcOrd="0" destOrd="0" presId="urn:microsoft.com/office/officeart/2005/8/layout/venn1"/>
    <dgm:cxn modelId="{FA332836-31EB-4450-9909-BF66630AED3F}" type="presParOf" srcId="{E01319DF-FFAC-4B2F-BDF5-81E1E3A198CD}" destId="{D504691C-E338-4630-B4C0-4D711B01D968}" srcOrd="1" destOrd="0" presId="urn:microsoft.com/office/officeart/2005/8/layout/venn1"/>
    <dgm:cxn modelId="{59C00C9F-42F9-49F4-A819-EA1B0BE2DCFF}" type="presParOf" srcId="{E01319DF-FFAC-4B2F-BDF5-81E1E3A198CD}" destId="{E5ABA58C-27C5-4799-844A-5D5DF2D1F1D4}" srcOrd="2" destOrd="0" presId="urn:microsoft.com/office/officeart/2005/8/layout/venn1"/>
    <dgm:cxn modelId="{B3D9AEE4-CCAE-417C-89F9-7264CFAE3916}" type="presParOf" srcId="{E01319DF-FFAC-4B2F-BDF5-81E1E3A198CD}" destId="{9A73AABF-D026-42FB-9B46-1C7C2C2CCFCF}" srcOrd="3" destOrd="0" presId="urn:microsoft.com/office/officeart/2005/8/layout/venn1"/>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E400361-253D-4324-BBCB-B219E9765D9D}" type="doc">
      <dgm:prSet loTypeId="urn:microsoft.com/office/officeart/2005/8/layout/hProcess9" loCatId="process" qsTypeId="urn:microsoft.com/office/officeart/2005/8/quickstyle/simple1" qsCatId="simple" csTypeId="urn:microsoft.com/office/officeart/2005/8/colors/colorful1" csCatId="colorful" phldr="1"/>
      <dgm:spPr/>
    </dgm:pt>
    <dgm:pt modelId="{A89AAB28-74A8-461C-9276-933E33533832}">
      <dgm:prSet phldrT="[Text]"/>
      <dgm:spPr/>
      <dgm:t>
        <a:bodyPr/>
        <a:lstStyle/>
        <a:p>
          <a:r>
            <a:rPr lang="en-US" dirty="0" smtClean="0"/>
            <a:t>K-6</a:t>
          </a:r>
          <a:endParaRPr lang="en-US" dirty="0"/>
        </a:p>
      </dgm:t>
    </dgm:pt>
    <dgm:pt modelId="{819E95DA-44B5-4CA6-B2AE-265890228E7D}" type="parTrans" cxnId="{A7CB3A89-5CF2-4F2B-A311-941D6500B312}">
      <dgm:prSet/>
      <dgm:spPr/>
      <dgm:t>
        <a:bodyPr/>
        <a:lstStyle/>
        <a:p>
          <a:endParaRPr lang="en-US"/>
        </a:p>
      </dgm:t>
    </dgm:pt>
    <dgm:pt modelId="{94DA1D4D-D218-426B-8FE2-B8767B93C998}" type="sibTrans" cxnId="{A7CB3A89-5CF2-4F2B-A311-941D6500B312}">
      <dgm:prSet/>
      <dgm:spPr/>
      <dgm:t>
        <a:bodyPr/>
        <a:lstStyle/>
        <a:p>
          <a:endParaRPr lang="en-US"/>
        </a:p>
      </dgm:t>
    </dgm:pt>
    <dgm:pt modelId="{64795209-8B01-4ADB-9CDB-47C0B1D14658}">
      <dgm:prSet phldrT="[Text]"/>
      <dgm:spPr/>
      <dgm:t>
        <a:bodyPr/>
        <a:lstStyle/>
        <a:p>
          <a:r>
            <a:rPr lang="en-US" dirty="0" smtClean="0"/>
            <a:t>5-8</a:t>
          </a:r>
          <a:endParaRPr lang="en-US" dirty="0"/>
        </a:p>
      </dgm:t>
    </dgm:pt>
    <dgm:pt modelId="{1F323411-E5B8-4B43-A16F-6041FE6568B9}" type="parTrans" cxnId="{87B5D242-0A1F-4B60-8BDB-9F97D7ED2A9C}">
      <dgm:prSet/>
      <dgm:spPr/>
      <dgm:t>
        <a:bodyPr/>
        <a:lstStyle/>
        <a:p>
          <a:endParaRPr lang="en-US"/>
        </a:p>
      </dgm:t>
    </dgm:pt>
    <dgm:pt modelId="{EAF69B70-6991-4EA8-92A7-1B998C3E34F4}" type="sibTrans" cxnId="{87B5D242-0A1F-4B60-8BDB-9F97D7ED2A9C}">
      <dgm:prSet/>
      <dgm:spPr/>
      <dgm:t>
        <a:bodyPr/>
        <a:lstStyle/>
        <a:p>
          <a:endParaRPr lang="en-US"/>
        </a:p>
      </dgm:t>
    </dgm:pt>
    <dgm:pt modelId="{E24E3B05-5EA8-473E-9D1B-BBBBE23A4C8E}" type="pres">
      <dgm:prSet presAssocID="{3E400361-253D-4324-BBCB-B219E9765D9D}" presName="CompostProcess" presStyleCnt="0">
        <dgm:presLayoutVars>
          <dgm:dir/>
          <dgm:resizeHandles val="exact"/>
        </dgm:presLayoutVars>
      </dgm:prSet>
      <dgm:spPr/>
    </dgm:pt>
    <dgm:pt modelId="{2FF816EB-EBF3-4961-85C2-8101B041DBC5}" type="pres">
      <dgm:prSet presAssocID="{3E400361-253D-4324-BBCB-B219E9765D9D}" presName="arrow" presStyleLbl="bgShp" presStyleIdx="0" presStyleCnt="1"/>
      <dgm:spPr/>
    </dgm:pt>
    <dgm:pt modelId="{6390D765-D45F-431A-8DF6-924436365928}" type="pres">
      <dgm:prSet presAssocID="{3E400361-253D-4324-BBCB-B219E9765D9D}" presName="linearProcess" presStyleCnt="0"/>
      <dgm:spPr/>
    </dgm:pt>
    <dgm:pt modelId="{CE8D7CD2-D1CC-4B86-BD11-A49B75F472D9}" type="pres">
      <dgm:prSet presAssocID="{A89AAB28-74A8-461C-9276-933E33533832}" presName="textNode" presStyleLbl="node1" presStyleIdx="0" presStyleCnt="2">
        <dgm:presLayoutVars>
          <dgm:bulletEnabled val="1"/>
        </dgm:presLayoutVars>
      </dgm:prSet>
      <dgm:spPr/>
      <dgm:t>
        <a:bodyPr/>
        <a:lstStyle/>
        <a:p>
          <a:endParaRPr lang="en-US"/>
        </a:p>
      </dgm:t>
    </dgm:pt>
    <dgm:pt modelId="{7A15CB88-CCFC-4B91-9016-4FB06D8B8A9D}" type="pres">
      <dgm:prSet presAssocID="{94DA1D4D-D218-426B-8FE2-B8767B93C998}" presName="sibTrans" presStyleCnt="0"/>
      <dgm:spPr/>
    </dgm:pt>
    <dgm:pt modelId="{3A4B2972-0ED2-4C1E-978D-55E2C21B64F7}" type="pres">
      <dgm:prSet presAssocID="{64795209-8B01-4ADB-9CDB-47C0B1D14658}" presName="textNode" presStyleLbl="node1" presStyleIdx="1" presStyleCnt="2">
        <dgm:presLayoutVars>
          <dgm:bulletEnabled val="1"/>
        </dgm:presLayoutVars>
      </dgm:prSet>
      <dgm:spPr/>
      <dgm:t>
        <a:bodyPr/>
        <a:lstStyle/>
        <a:p>
          <a:endParaRPr lang="en-US"/>
        </a:p>
      </dgm:t>
    </dgm:pt>
  </dgm:ptLst>
  <dgm:cxnLst>
    <dgm:cxn modelId="{E5090C78-1B66-4A80-898C-7912CD18891C}" type="presOf" srcId="{3E400361-253D-4324-BBCB-B219E9765D9D}" destId="{E24E3B05-5EA8-473E-9D1B-BBBBE23A4C8E}" srcOrd="0" destOrd="0" presId="urn:microsoft.com/office/officeart/2005/8/layout/hProcess9"/>
    <dgm:cxn modelId="{3D5C820E-DABA-4CED-9F30-DEB36581AF7A}" type="presOf" srcId="{A89AAB28-74A8-461C-9276-933E33533832}" destId="{CE8D7CD2-D1CC-4B86-BD11-A49B75F472D9}" srcOrd="0" destOrd="0" presId="urn:microsoft.com/office/officeart/2005/8/layout/hProcess9"/>
    <dgm:cxn modelId="{87B5D242-0A1F-4B60-8BDB-9F97D7ED2A9C}" srcId="{3E400361-253D-4324-BBCB-B219E9765D9D}" destId="{64795209-8B01-4ADB-9CDB-47C0B1D14658}" srcOrd="1" destOrd="0" parTransId="{1F323411-E5B8-4B43-A16F-6041FE6568B9}" sibTransId="{EAF69B70-6991-4EA8-92A7-1B998C3E34F4}"/>
    <dgm:cxn modelId="{A7CB3A89-5CF2-4F2B-A311-941D6500B312}" srcId="{3E400361-253D-4324-BBCB-B219E9765D9D}" destId="{A89AAB28-74A8-461C-9276-933E33533832}" srcOrd="0" destOrd="0" parTransId="{819E95DA-44B5-4CA6-B2AE-265890228E7D}" sibTransId="{94DA1D4D-D218-426B-8FE2-B8767B93C998}"/>
    <dgm:cxn modelId="{08F9BF9C-D743-48FC-AA11-18E09ECC5B7B}" type="presOf" srcId="{64795209-8B01-4ADB-9CDB-47C0B1D14658}" destId="{3A4B2972-0ED2-4C1E-978D-55E2C21B64F7}" srcOrd="0" destOrd="0" presId="urn:microsoft.com/office/officeart/2005/8/layout/hProcess9"/>
    <dgm:cxn modelId="{AF8A7780-F45F-4AFC-AAE9-802BD2589B37}" type="presParOf" srcId="{E24E3B05-5EA8-473E-9D1B-BBBBE23A4C8E}" destId="{2FF816EB-EBF3-4961-85C2-8101B041DBC5}" srcOrd="0" destOrd="0" presId="urn:microsoft.com/office/officeart/2005/8/layout/hProcess9"/>
    <dgm:cxn modelId="{C0BE9A7F-8C0D-40D3-8854-0EF74D16DAD7}" type="presParOf" srcId="{E24E3B05-5EA8-473E-9D1B-BBBBE23A4C8E}" destId="{6390D765-D45F-431A-8DF6-924436365928}" srcOrd="1" destOrd="0" presId="urn:microsoft.com/office/officeart/2005/8/layout/hProcess9"/>
    <dgm:cxn modelId="{5C3AA919-D852-4EEE-94EB-5A206C9DA478}" type="presParOf" srcId="{6390D765-D45F-431A-8DF6-924436365928}" destId="{CE8D7CD2-D1CC-4B86-BD11-A49B75F472D9}" srcOrd="0" destOrd="0" presId="urn:microsoft.com/office/officeart/2005/8/layout/hProcess9"/>
    <dgm:cxn modelId="{8340F656-790F-4B14-8579-0F514B506C63}" type="presParOf" srcId="{6390D765-D45F-431A-8DF6-924436365928}" destId="{7A15CB88-CCFC-4B91-9016-4FB06D8B8A9D}" srcOrd="1" destOrd="0" presId="urn:microsoft.com/office/officeart/2005/8/layout/hProcess9"/>
    <dgm:cxn modelId="{F094B64B-A102-4A22-80D8-861895FE4E87}" type="presParOf" srcId="{6390D765-D45F-431A-8DF6-924436365928}" destId="{3A4B2972-0ED2-4C1E-978D-55E2C21B64F7}" srcOrd="2"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E400361-253D-4324-BBCB-B219E9765D9D}" type="doc">
      <dgm:prSet loTypeId="urn:microsoft.com/office/officeart/2005/8/layout/hProcess9" loCatId="process" qsTypeId="urn:microsoft.com/office/officeart/2005/8/quickstyle/simple1" qsCatId="simple" csTypeId="urn:microsoft.com/office/officeart/2005/8/colors/colorful3" csCatId="colorful" phldr="1"/>
      <dgm:spPr/>
    </dgm:pt>
    <dgm:pt modelId="{A89AAB28-74A8-461C-9276-933E33533832}">
      <dgm:prSet phldrT="[Text]"/>
      <dgm:spPr/>
      <dgm:t>
        <a:bodyPr/>
        <a:lstStyle/>
        <a:p>
          <a:r>
            <a:rPr lang="en-US" dirty="0" smtClean="0"/>
            <a:t>K-12</a:t>
          </a:r>
          <a:endParaRPr lang="en-US" dirty="0"/>
        </a:p>
      </dgm:t>
    </dgm:pt>
    <dgm:pt modelId="{819E95DA-44B5-4CA6-B2AE-265890228E7D}" type="parTrans" cxnId="{A7CB3A89-5CF2-4F2B-A311-941D6500B312}">
      <dgm:prSet/>
      <dgm:spPr/>
      <dgm:t>
        <a:bodyPr/>
        <a:lstStyle/>
        <a:p>
          <a:endParaRPr lang="en-US"/>
        </a:p>
      </dgm:t>
    </dgm:pt>
    <dgm:pt modelId="{94DA1D4D-D218-426B-8FE2-B8767B93C998}" type="sibTrans" cxnId="{A7CB3A89-5CF2-4F2B-A311-941D6500B312}">
      <dgm:prSet/>
      <dgm:spPr/>
      <dgm:t>
        <a:bodyPr/>
        <a:lstStyle/>
        <a:p>
          <a:endParaRPr lang="en-US"/>
        </a:p>
      </dgm:t>
    </dgm:pt>
    <dgm:pt modelId="{E24E3B05-5EA8-473E-9D1B-BBBBE23A4C8E}" type="pres">
      <dgm:prSet presAssocID="{3E400361-253D-4324-BBCB-B219E9765D9D}" presName="CompostProcess" presStyleCnt="0">
        <dgm:presLayoutVars>
          <dgm:dir/>
          <dgm:resizeHandles val="exact"/>
        </dgm:presLayoutVars>
      </dgm:prSet>
      <dgm:spPr/>
    </dgm:pt>
    <dgm:pt modelId="{2FF816EB-EBF3-4961-85C2-8101B041DBC5}" type="pres">
      <dgm:prSet presAssocID="{3E400361-253D-4324-BBCB-B219E9765D9D}" presName="arrow" presStyleLbl="bgShp" presStyleIdx="0" presStyleCnt="1"/>
      <dgm:spPr/>
    </dgm:pt>
    <dgm:pt modelId="{6390D765-D45F-431A-8DF6-924436365928}" type="pres">
      <dgm:prSet presAssocID="{3E400361-253D-4324-BBCB-B219E9765D9D}" presName="linearProcess" presStyleCnt="0"/>
      <dgm:spPr/>
    </dgm:pt>
    <dgm:pt modelId="{CE8D7CD2-D1CC-4B86-BD11-A49B75F472D9}" type="pres">
      <dgm:prSet presAssocID="{A89AAB28-74A8-461C-9276-933E33533832}" presName="textNode" presStyleLbl="node1" presStyleIdx="0" presStyleCnt="1">
        <dgm:presLayoutVars>
          <dgm:bulletEnabled val="1"/>
        </dgm:presLayoutVars>
      </dgm:prSet>
      <dgm:spPr/>
      <dgm:t>
        <a:bodyPr/>
        <a:lstStyle/>
        <a:p>
          <a:endParaRPr lang="en-US"/>
        </a:p>
      </dgm:t>
    </dgm:pt>
  </dgm:ptLst>
  <dgm:cxnLst>
    <dgm:cxn modelId="{D105D40E-6BA2-4E1F-A5CA-B873A6AF8449}" type="presOf" srcId="{A89AAB28-74A8-461C-9276-933E33533832}" destId="{CE8D7CD2-D1CC-4B86-BD11-A49B75F472D9}" srcOrd="0" destOrd="0" presId="urn:microsoft.com/office/officeart/2005/8/layout/hProcess9"/>
    <dgm:cxn modelId="{A7CB3A89-5CF2-4F2B-A311-941D6500B312}" srcId="{3E400361-253D-4324-BBCB-B219E9765D9D}" destId="{A89AAB28-74A8-461C-9276-933E33533832}" srcOrd="0" destOrd="0" parTransId="{819E95DA-44B5-4CA6-B2AE-265890228E7D}" sibTransId="{94DA1D4D-D218-426B-8FE2-B8767B93C998}"/>
    <dgm:cxn modelId="{4519728A-90A5-4D68-B8A4-096B86D588DB}" type="presOf" srcId="{3E400361-253D-4324-BBCB-B219E9765D9D}" destId="{E24E3B05-5EA8-473E-9D1B-BBBBE23A4C8E}" srcOrd="0" destOrd="0" presId="urn:microsoft.com/office/officeart/2005/8/layout/hProcess9"/>
    <dgm:cxn modelId="{EF7FFEFB-1674-49EB-A130-4CCF25BFA98E}" type="presParOf" srcId="{E24E3B05-5EA8-473E-9D1B-BBBBE23A4C8E}" destId="{2FF816EB-EBF3-4961-85C2-8101B041DBC5}" srcOrd="0" destOrd="0" presId="urn:microsoft.com/office/officeart/2005/8/layout/hProcess9"/>
    <dgm:cxn modelId="{1E630A72-B450-4834-83B4-E9C550E6563E}" type="presParOf" srcId="{E24E3B05-5EA8-473E-9D1B-BBBBE23A4C8E}" destId="{6390D765-D45F-431A-8DF6-924436365928}" srcOrd="1" destOrd="0" presId="urn:microsoft.com/office/officeart/2005/8/layout/hProcess9"/>
    <dgm:cxn modelId="{CC854D10-9F01-4546-A6F3-D1A4AE828220}" type="presParOf" srcId="{6390D765-D45F-431A-8DF6-924436365928}" destId="{CE8D7CD2-D1CC-4B86-BD11-A49B75F472D9}" srcOrd="0" destOrd="0" presId="urn:microsoft.com/office/officeart/2005/8/layout/hProcess9"/>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88C8331-ACFF-4C64-80BC-05304080ABD8}" type="doc">
      <dgm:prSet loTypeId="urn:microsoft.com/office/officeart/2005/8/layout/hProcess9" loCatId="process" qsTypeId="urn:microsoft.com/office/officeart/2005/8/quickstyle/simple1" qsCatId="simple" csTypeId="urn:microsoft.com/office/officeart/2005/8/colors/colorful1" csCatId="colorful" phldr="1"/>
      <dgm:spPr/>
    </dgm:pt>
    <dgm:pt modelId="{9B58A348-770D-45A7-AAFE-FEA8D65FB90B}">
      <dgm:prSet phldrT="[Text]"/>
      <dgm:spPr/>
      <dgm:t>
        <a:bodyPr/>
        <a:lstStyle/>
        <a:p>
          <a:r>
            <a:rPr lang="en-US" dirty="0" smtClean="0"/>
            <a:t>Complete coursework in Content area </a:t>
          </a:r>
          <a:endParaRPr lang="en-US" dirty="0"/>
        </a:p>
      </dgm:t>
    </dgm:pt>
    <dgm:pt modelId="{08A5CFE2-A260-4A35-9CD7-30FAEF88F2A7}" type="parTrans" cxnId="{1D916F8B-CE21-4A32-9E1A-AB8CF4C0757D}">
      <dgm:prSet/>
      <dgm:spPr/>
      <dgm:t>
        <a:bodyPr/>
        <a:lstStyle/>
        <a:p>
          <a:endParaRPr lang="en-US"/>
        </a:p>
      </dgm:t>
    </dgm:pt>
    <dgm:pt modelId="{B5B57975-4266-47D3-BC52-0788F14D013A}" type="sibTrans" cxnId="{1D916F8B-CE21-4A32-9E1A-AB8CF4C0757D}">
      <dgm:prSet/>
      <dgm:spPr/>
      <dgm:t>
        <a:bodyPr/>
        <a:lstStyle/>
        <a:p>
          <a:endParaRPr lang="en-US"/>
        </a:p>
      </dgm:t>
    </dgm:pt>
    <dgm:pt modelId="{0D942962-647C-48DD-89DF-DD3F87561397}">
      <dgm:prSet phldrT="[Text]"/>
      <dgm:spPr/>
      <dgm:t>
        <a:bodyPr/>
        <a:lstStyle/>
        <a:p>
          <a:r>
            <a:rPr lang="en-US" dirty="0" smtClean="0"/>
            <a:t>Praxis II Middle School Exam in Your Content Area</a:t>
          </a:r>
          <a:endParaRPr lang="en-US" dirty="0"/>
        </a:p>
      </dgm:t>
    </dgm:pt>
    <dgm:pt modelId="{133FBD37-A676-4854-A223-222E06EDEC8B}" type="parTrans" cxnId="{2C7A381D-164E-4603-A2A0-BDCE1FBE5B67}">
      <dgm:prSet/>
      <dgm:spPr/>
      <dgm:t>
        <a:bodyPr/>
        <a:lstStyle/>
        <a:p>
          <a:endParaRPr lang="en-US"/>
        </a:p>
      </dgm:t>
    </dgm:pt>
    <dgm:pt modelId="{35A49037-A2B8-47AD-A1CE-E9ACD86FA6B1}" type="sibTrans" cxnId="{2C7A381D-164E-4603-A2A0-BDCE1FBE5B67}">
      <dgm:prSet/>
      <dgm:spPr/>
      <dgm:t>
        <a:bodyPr/>
        <a:lstStyle/>
        <a:p>
          <a:endParaRPr lang="en-US"/>
        </a:p>
      </dgm:t>
    </dgm:pt>
    <dgm:pt modelId="{715307FD-60F3-4CFA-AEC5-222A8031A5A3}">
      <dgm:prSet phldrT="[Text]"/>
      <dgm:spPr/>
      <dgm:t>
        <a:bodyPr/>
        <a:lstStyle/>
        <a:p>
          <a:r>
            <a:rPr lang="en-US" dirty="0" smtClean="0"/>
            <a:t>CEAS</a:t>
          </a:r>
          <a:endParaRPr lang="en-US" dirty="0"/>
        </a:p>
      </dgm:t>
    </dgm:pt>
    <dgm:pt modelId="{49FA6327-0159-4F53-8F6D-7F4CBCD43042}" type="parTrans" cxnId="{CB01B836-6A44-4DE4-812E-5C3CFEC3A96A}">
      <dgm:prSet/>
      <dgm:spPr/>
      <dgm:t>
        <a:bodyPr/>
        <a:lstStyle/>
        <a:p>
          <a:endParaRPr lang="en-US"/>
        </a:p>
      </dgm:t>
    </dgm:pt>
    <dgm:pt modelId="{704ADC72-022C-408E-886E-E26185710A6B}" type="sibTrans" cxnId="{CB01B836-6A44-4DE4-812E-5C3CFEC3A96A}">
      <dgm:prSet/>
      <dgm:spPr/>
      <dgm:t>
        <a:bodyPr/>
        <a:lstStyle/>
        <a:p>
          <a:endParaRPr lang="en-US"/>
        </a:p>
      </dgm:t>
    </dgm:pt>
    <dgm:pt modelId="{5A47E212-8E39-493A-9A89-4DE66FCD9A3A}" type="pres">
      <dgm:prSet presAssocID="{888C8331-ACFF-4C64-80BC-05304080ABD8}" presName="CompostProcess" presStyleCnt="0">
        <dgm:presLayoutVars>
          <dgm:dir/>
          <dgm:resizeHandles val="exact"/>
        </dgm:presLayoutVars>
      </dgm:prSet>
      <dgm:spPr/>
    </dgm:pt>
    <dgm:pt modelId="{590612E9-1323-4400-879F-2DA2F01BB035}" type="pres">
      <dgm:prSet presAssocID="{888C8331-ACFF-4C64-80BC-05304080ABD8}" presName="arrow" presStyleLbl="bgShp" presStyleIdx="0" presStyleCnt="1"/>
      <dgm:spPr/>
    </dgm:pt>
    <dgm:pt modelId="{871E744A-764A-4E14-AD3F-6106FE266148}" type="pres">
      <dgm:prSet presAssocID="{888C8331-ACFF-4C64-80BC-05304080ABD8}" presName="linearProcess" presStyleCnt="0"/>
      <dgm:spPr/>
    </dgm:pt>
    <dgm:pt modelId="{570C2F75-ABA0-46C4-A130-5DAE4A1A0DC1}" type="pres">
      <dgm:prSet presAssocID="{9B58A348-770D-45A7-AAFE-FEA8D65FB90B}" presName="textNode" presStyleLbl="node1" presStyleIdx="0" presStyleCnt="3">
        <dgm:presLayoutVars>
          <dgm:bulletEnabled val="1"/>
        </dgm:presLayoutVars>
      </dgm:prSet>
      <dgm:spPr/>
      <dgm:t>
        <a:bodyPr/>
        <a:lstStyle/>
        <a:p>
          <a:endParaRPr lang="en-US"/>
        </a:p>
      </dgm:t>
    </dgm:pt>
    <dgm:pt modelId="{7D6F971A-1741-4EB9-9BC6-72B21D47B57B}" type="pres">
      <dgm:prSet presAssocID="{B5B57975-4266-47D3-BC52-0788F14D013A}" presName="sibTrans" presStyleCnt="0"/>
      <dgm:spPr/>
    </dgm:pt>
    <dgm:pt modelId="{5AF38D84-157C-4752-87EA-01CE0D83D389}" type="pres">
      <dgm:prSet presAssocID="{0D942962-647C-48DD-89DF-DD3F87561397}" presName="textNode" presStyleLbl="node1" presStyleIdx="1" presStyleCnt="3">
        <dgm:presLayoutVars>
          <dgm:bulletEnabled val="1"/>
        </dgm:presLayoutVars>
      </dgm:prSet>
      <dgm:spPr/>
      <dgm:t>
        <a:bodyPr/>
        <a:lstStyle/>
        <a:p>
          <a:endParaRPr lang="en-US"/>
        </a:p>
      </dgm:t>
    </dgm:pt>
    <dgm:pt modelId="{C4A7528A-CC47-447B-86A1-7D099CB52C87}" type="pres">
      <dgm:prSet presAssocID="{35A49037-A2B8-47AD-A1CE-E9ACD86FA6B1}" presName="sibTrans" presStyleCnt="0"/>
      <dgm:spPr/>
    </dgm:pt>
    <dgm:pt modelId="{DBBF6F07-DBE9-4453-B27C-83838783381D}" type="pres">
      <dgm:prSet presAssocID="{715307FD-60F3-4CFA-AEC5-222A8031A5A3}" presName="textNode" presStyleLbl="node1" presStyleIdx="2" presStyleCnt="3">
        <dgm:presLayoutVars>
          <dgm:bulletEnabled val="1"/>
        </dgm:presLayoutVars>
      </dgm:prSet>
      <dgm:spPr/>
      <dgm:t>
        <a:bodyPr/>
        <a:lstStyle/>
        <a:p>
          <a:endParaRPr lang="en-US"/>
        </a:p>
      </dgm:t>
    </dgm:pt>
  </dgm:ptLst>
  <dgm:cxnLst>
    <dgm:cxn modelId="{CB01B836-6A44-4DE4-812E-5C3CFEC3A96A}" srcId="{888C8331-ACFF-4C64-80BC-05304080ABD8}" destId="{715307FD-60F3-4CFA-AEC5-222A8031A5A3}" srcOrd="2" destOrd="0" parTransId="{49FA6327-0159-4F53-8F6D-7F4CBCD43042}" sibTransId="{704ADC72-022C-408E-886E-E26185710A6B}"/>
    <dgm:cxn modelId="{C14FA856-00DE-4EB0-8980-C155B61E53EB}" type="presOf" srcId="{9B58A348-770D-45A7-AAFE-FEA8D65FB90B}" destId="{570C2F75-ABA0-46C4-A130-5DAE4A1A0DC1}" srcOrd="0" destOrd="0" presId="urn:microsoft.com/office/officeart/2005/8/layout/hProcess9"/>
    <dgm:cxn modelId="{D02A8261-0AD2-4011-A8A0-93FDEFCA4DD5}" type="presOf" srcId="{0D942962-647C-48DD-89DF-DD3F87561397}" destId="{5AF38D84-157C-4752-87EA-01CE0D83D389}" srcOrd="0" destOrd="0" presId="urn:microsoft.com/office/officeart/2005/8/layout/hProcess9"/>
    <dgm:cxn modelId="{1D916F8B-CE21-4A32-9E1A-AB8CF4C0757D}" srcId="{888C8331-ACFF-4C64-80BC-05304080ABD8}" destId="{9B58A348-770D-45A7-AAFE-FEA8D65FB90B}" srcOrd="0" destOrd="0" parTransId="{08A5CFE2-A260-4A35-9CD7-30FAEF88F2A7}" sibTransId="{B5B57975-4266-47D3-BC52-0788F14D013A}"/>
    <dgm:cxn modelId="{244C7EB2-7261-45EE-B6C7-4912FCC43C6C}" type="presOf" srcId="{715307FD-60F3-4CFA-AEC5-222A8031A5A3}" destId="{DBBF6F07-DBE9-4453-B27C-83838783381D}" srcOrd="0" destOrd="0" presId="urn:microsoft.com/office/officeart/2005/8/layout/hProcess9"/>
    <dgm:cxn modelId="{9E65D35C-BCF2-4171-9F93-ADC06AF408F1}" type="presOf" srcId="{888C8331-ACFF-4C64-80BC-05304080ABD8}" destId="{5A47E212-8E39-493A-9A89-4DE66FCD9A3A}" srcOrd="0" destOrd="0" presId="urn:microsoft.com/office/officeart/2005/8/layout/hProcess9"/>
    <dgm:cxn modelId="{2C7A381D-164E-4603-A2A0-BDCE1FBE5B67}" srcId="{888C8331-ACFF-4C64-80BC-05304080ABD8}" destId="{0D942962-647C-48DD-89DF-DD3F87561397}" srcOrd="1" destOrd="0" parTransId="{133FBD37-A676-4854-A223-222E06EDEC8B}" sibTransId="{35A49037-A2B8-47AD-A1CE-E9ACD86FA6B1}"/>
    <dgm:cxn modelId="{AE5520D3-E15C-4B78-8541-5894D64AA396}" type="presParOf" srcId="{5A47E212-8E39-493A-9A89-4DE66FCD9A3A}" destId="{590612E9-1323-4400-879F-2DA2F01BB035}" srcOrd="0" destOrd="0" presId="urn:microsoft.com/office/officeart/2005/8/layout/hProcess9"/>
    <dgm:cxn modelId="{4F0F8833-BDAE-4D29-90AD-7CC66E9DD053}" type="presParOf" srcId="{5A47E212-8E39-493A-9A89-4DE66FCD9A3A}" destId="{871E744A-764A-4E14-AD3F-6106FE266148}" srcOrd="1" destOrd="0" presId="urn:microsoft.com/office/officeart/2005/8/layout/hProcess9"/>
    <dgm:cxn modelId="{D6EACA05-D577-430F-A28F-0FED2403218F}" type="presParOf" srcId="{871E744A-764A-4E14-AD3F-6106FE266148}" destId="{570C2F75-ABA0-46C4-A130-5DAE4A1A0DC1}" srcOrd="0" destOrd="0" presId="urn:microsoft.com/office/officeart/2005/8/layout/hProcess9"/>
    <dgm:cxn modelId="{B8BB7F24-4084-42EA-A0D4-F19F7A8EC333}" type="presParOf" srcId="{871E744A-764A-4E14-AD3F-6106FE266148}" destId="{7D6F971A-1741-4EB9-9BC6-72B21D47B57B}" srcOrd="1" destOrd="0" presId="urn:microsoft.com/office/officeart/2005/8/layout/hProcess9"/>
    <dgm:cxn modelId="{DCBC4708-18D3-47B6-B8B2-E9C7CD96D2F1}" type="presParOf" srcId="{871E744A-764A-4E14-AD3F-6106FE266148}" destId="{5AF38D84-157C-4752-87EA-01CE0D83D389}" srcOrd="2" destOrd="0" presId="urn:microsoft.com/office/officeart/2005/8/layout/hProcess9"/>
    <dgm:cxn modelId="{F7F041BB-2DDF-46A9-A626-CE4BA229CA4B}" type="presParOf" srcId="{871E744A-764A-4E14-AD3F-6106FE266148}" destId="{C4A7528A-CC47-447B-86A1-7D099CB52C87}" srcOrd="3" destOrd="0" presId="urn:microsoft.com/office/officeart/2005/8/layout/hProcess9"/>
    <dgm:cxn modelId="{AFC51AAD-2DD3-4839-953E-7DB4F84CDFD5}" type="presParOf" srcId="{871E744A-764A-4E14-AD3F-6106FE266148}" destId="{DBBF6F07-DBE9-4453-B27C-83838783381D}"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C28FDA8E-0C51-4CB1-A737-925289C0469D}" type="doc">
      <dgm:prSet loTypeId="urn:microsoft.com/office/officeart/2005/8/layout/default" loCatId="list" qsTypeId="urn:microsoft.com/office/officeart/2005/8/quickstyle/simple1" qsCatId="simple" csTypeId="urn:microsoft.com/office/officeart/2005/8/colors/colorful2" csCatId="colorful" phldr="1"/>
      <dgm:spPr/>
      <dgm:t>
        <a:bodyPr/>
        <a:lstStyle/>
        <a:p>
          <a:endParaRPr lang="en-US"/>
        </a:p>
      </dgm:t>
    </dgm:pt>
    <dgm:pt modelId="{3AA466DD-3BA0-46BB-BE51-24259D8200FF}">
      <dgm:prSet phldrT="[Text]"/>
      <dgm:spPr/>
      <dgm:t>
        <a:bodyPr/>
        <a:lstStyle/>
        <a:p>
          <a:r>
            <a:rPr lang="en-US" dirty="0" smtClean="0"/>
            <a:t>Multiple Classes</a:t>
          </a:r>
          <a:endParaRPr lang="en-US" dirty="0"/>
        </a:p>
      </dgm:t>
    </dgm:pt>
    <dgm:pt modelId="{7151960E-E426-4B59-B168-985F3B46D108}" type="parTrans" cxnId="{D3FC1C18-7C6D-4D45-BBAC-518B20AC2FBE}">
      <dgm:prSet/>
      <dgm:spPr/>
      <dgm:t>
        <a:bodyPr/>
        <a:lstStyle/>
        <a:p>
          <a:endParaRPr lang="en-US"/>
        </a:p>
      </dgm:t>
    </dgm:pt>
    <dgm:pt modelId="{B9EC7B30-4F97-43E4-AA91-11931710CED1}" type="sibTrans" cxnId="{D3FC1C18-7C6D-4D45-BBAC-518B20AC2FBE}">
      <dgm:prSet/>
      <dgm:spPr/>
      <dgm:t>
        <a:bodyPr/>
        <a:lstStyle/>
        <a:p>
          <a:endParaRPr lang="en-US"/>
        </a:p>
      </dgm:t>
    </dgm:pt>
    <dgm:pt modelId="{E0432CC0-3252-472A-85C2-BBCE397AD03A}">
      <dgm:prSet phldrT="[Text]"/>
      <dgm:spPr/>
      <dgm:t>
        <a:bodyPr/>
        <a:lstStyle/>
        <a:p>
          <a:r>
            <a:rPr lang="en-US" dirty="0" smtClean="0"/>
            <a:t>May teach multiple grades</a:t>
          </a:r>
          <a:endParaRPr lang="en-US" dirty="0"/>
        </a:p>
      </dgm:t>
    </dgm:pt>
    <dgm:pt modelId="{B6AA35AC-8CF1-42A5-A66F-4CBB370C6035}" type="parTrans" cxnId="{40661B73-4BF4-423E-B468-B74E1F51A1AB}">
      <dgm:prSet/>
      <dgm:spPr/>
      <dgm:t>
        <a:bodyPr/>
        <a:lstStyle/>
        <a:p>
          <a:endParaRPr lang="en-US"/>
        </a:p>
      </dgm:t>
    </dgm:pt>
    <dgm:pt modelId="{C589ABD6-1505-4D2D-8D5E-AA3DA036BA26}" type="sibTrans" cxnId="{40661B73-4BF4-423E-B468-B74E1F51A1AB}">
      <dgm:prSet/>
      <dgm:spPr/>
      <dgm:t>
        <a:bodyPr/>
        <a:lstStyle/>
        <a:p>
          <a:endParaRPr lang="en-US"/>
        </a:p>
      </dgm:t>
    </dgm:pt>
    <dgm:pt modelId="{E5C985DE-A107-4355-AC68-B9CC5909F02D}">
      <dgm:prSet phldrT="[Text]"/>
      <dgm:spPr/>
      <dgm:t>
        <a:bodyPr/>
        <a:lstStyle/>
        <a:p>
          <a:r>
            <a:rPr lang="en-US" dirty="0" smtClean="0"/>
            <a:t>May teach more than one subject area (i.e. Humanities or STEM)</a:t>
          </a:r>
          <a:endParaRPr lang="en-US" dirty="0"/>
        </a:p>
      </dgm:t>
    </dgm:pt>
    <dgm:pt modelId="{1E3E70CB-175A-4AB6-8AF5-694BA1F10F62}" type="parTrans" cxnId="{3442BA6F-2A7C-4DC2-B93B-417268CE766A}">
      <dgm:prSet/>
      <dgm:spPr/>
      <dgm:t>
        <a:bodyPr/>
        <a:lstStyle/>
        <a:p>
          <a:endParaRPr lang="en-US"/>
        </a:p>
      </dgm:t>
    </dgm:pt>
    <dgm:pt modelId="{37CF8F66-422E-4144-976F-7EC8349F8791}" type="sibTrans" cxnId="{3442BA6F-2A7C-4DC2-B93B-417268CE766A}">
      <dgm:prSet/>
      <dgm:spPr/>
      <dgm:t>
        <a:bodyPr/>
        <a:lstStyle/>
        <a:p>
          <a:endParaRPr lang="en-US"/>
        </a:p>
      </dgm:t>
    </dgm:pt>
    <dgm:pt modelId="{864ED845-FB60-4F9E-BCC0-0D1C972FD13E}" type="pres">
      <dgm:prSet presAssocID="{C28FDA8E-0C51-4CB1-A737-925289C0469D}" presName="diagram" presStyleCnt="0">
        <dgm:presLayoutVars>
          <dgm:dir/>
          <dgm:resizeHandles val="exact"/>
        </dgm:presLayoutVars>
      </dgm:prSet>
      <dgm:spPr/>
      <dgm:t>
        <a:bodyPr/>
        <a:lstStyle/>
        <a:p>
          <a:endParaRPr lang="en-US"/>
        </a:p>
      </dgm:t>
    </dgm:pt>
    <dgm:pt modelId="{D1960C70-16D0-44C3-964E-F82D53E7589D}" type="pres">
      <dgm:prSet presAssocID="{3AA466DD-3BA0-46BB-BE51-24259D8200FF}" presName="node" presStyleLbl="node1" presStyleIdx="0" presStyleCnt="3">
        <dgm:presLayoutVars>
          <dgm:bulletEnabled val="1"/>
        </dgm:presLayoutVars>
      </dgm:prSet>
      <dgm:spPr/>
      <dgm:t>
        <a:bodyPr/>
        <a:lstStyle/>
        <a:p>
          <a:endParaRPr lang="en-US"/>
        </a:p>
      </dgm:t>
    </dgm:pt>
    <dgm:pt modelId="{FA2FB21C-65FB-4EAD-83A6-9C001288C277}" type="pres">
      <dgm:prSet presAssocID="{B9EC7B30-4F97-43E4-AA91-11931710CED1}" presName="sibTrans" presStyleCnt="0"/>
      <dgm:spPr/>
    </dgm:pt>
    <dgm:pt modelId="{325A78CD-7CEC-4FAA-963B-89B4CC525D1E}" type="pres">
      <dgm:prSet presAssocID="{E0432CC0-3252-472A-85C2-BBCE397AD03A}" presName="node" presStyleLbl="node1" presStyleIdx="1" presStyleCnt="3">
        <dgm:presLayoutVars>
          <dgm:bulletEnabled val="1"/>
        </dgm:presLayoutVars>
      </dgm:prSet>
      <dgm:spPr/>
      <dgm:t>
        <a:bodyPr/>
        <a:lstStyle/>
        <a:p>
          <a:endParaRPr lang="en-US"/>
        </a:p>
      </dgm:t>
    </dgm:pt>
    <dgm:pt modelId="{B49CF525-0D7C-4A8A-84A3-2B84478D9F18}" type="pres">
      <dgm:prSet presAssocID="{C589ABD6-1505-4D2D-8D5E-AA3DA036BA26}" presName="sibTrans" presStyleCnt="0"/>
      <dgm:spPr/>
    </dgm:pt>
    <dgm:pt modelId="{8724FA5F-4ECA-4A32-831A-8D582542D7CD}" type="pres">
      <dgm:prSet presAssocID="{E5C985DE-A107-4355-AC68-B9CC5909F02D}" presName="node" presStyleLbl="node1" presStyleIdx="2" presStyleCnt="3">
        <dgm:presLayoutVars>
          <dgm:bulletEnabled val="1"/>
        </dgm:presLayoutVars>
      </dgm:prSet>
      <dgm:spPr/>
      <dgm:t>
        <a:bodyPr/>
        <a:lstStyle/>
        <a:p>
          <a:endParaRPr lang="en-US"/>
        </a:p>
      </dgm:t>
    </dgm:pt>
  </dgm:ptLst>
  <dgm:cxnLst>
    <dgm:cxn modelId="{3B636CA6-DBF9-4179-BA82-AF73F5BA93D4}" type="presOf" srcId="{E5C985DE-A107-4355-AC68-B9CC5909F02D}" destId="{8724FA5F-4ECA-4A32-831A-8D582542D7CD}" srcOrd="0" destOrd="0" presId="urn:microsoft.com/office/officeart/2005/8/layout/default"/>
    <dgm:cxn modelId="{AC2C229E-1BA8-4F80-B6EB-A92E4F509208}" type="presOf" srcId="{3AA466DD-3BA0-46BB-BE51-24259D8200FF}" destId="{D1960C70-16D0-44C3-964E-F82D53E7589D}" srcOrd="0" destOrd="0" presId="urn:microsoft.com/office/officeart/2005/8/layout/default"/>
    <dgm:cxn modelId="{40661B73-4BF4-423E-B468-B74E1F51A1AB}" srcId="{C28FDA8E-0C51-4CB1-A737-925289C0469D}" destId="{E0432CC0-3252-472A-85C2-BBCE397AD03A}" srcOrd="1" destOrd="0" parTransId="{B6AA35AC-8CF1-42A5-A66F-4CBB370C6035}" sibTransId="{C589ABD6-1505-4D2D-8D5E-AA3DA036BA26}"/>
    <dgm:cxn modelId="{BCFF0DA2-AD46-4449-88B6-8299FAEBF541}" type="presOf" srcId="{C28FDA8E-0C51-4CB1-A737-925289C0469D}" destId="{864ED845-FB60-4F9E-BCC0-0D1C972FD13E}" srcOrd="0" destOrd="0" presId="urn:microsoft.com/office/officeart/2005/8/layout/default"/>
    <dgm:cxn modelId="{3442BA6F-2A7C-4DC2-B93B-417268CE766A}" srcId="{C28FDA8E-0C51-4CB1-A737-925289C0469D}" destId="{E5C985DE-A107-4355-AC68-B9CC5909F02D}" srcOrd="2" destOrd="0" parTransId="{1E3E70CB-175A-4AB6-8AF5-694BA1F10F62}" sibTransId="{37CF8F66-422E-4144-976F-7EC8349F8791}"/>
    <dgm:cxn modelId="{D3FC1C18-7C6D-4D45-BBAC-518B20AC2FBE}" srcId="{C28FDA8E-0C51-4CB1-A737-925289C0469D}" destId="{3AA466DD-3BA0-46BB-BE51-24259D8200FF}" srcOrd="0" destOrd="0" parTransId="{7151960E-E426-4B59-B168-985F3B46D108}" sibTransId="{B9EC7B30-4F97-43E4-AA91-11931710CED1}"/>
    <dgm:cxn modelId="{33B853C1-E07A-4F84-A2C5-6CD7429B01C2}" type="presOf" srcId="{E0432CC0-3252-472A-85C2-BBCE397AD03A}" destId="{325A78CD-7CEC-4FAA-963B-89B4CC525D1E}" srcOrd="0" destOrd="0" presId="urn:microsoft.com/office/officeart/2005/8/layout/default"/>
    <dgm:cxn modelId="{6C957E49-EFF4-4047-8252-9A3060AE43E3}" type="presParOf" srcId="{864ED845-FB60-4F9E-BCC0-0D1C972FD13E}" destId="{D1960C70-16D0-44C3-964E-F82D53E7589D}" srcOrd="0" destOrd="0" presId="urn:microsoft.com/office/officeart/2005/8/layout/default"/>
    <dgm:cxn modelId="{0B3DB709-ED48-4318-AD93-5536E7A7AAED}" type="presParOf" srcId="{864ED845-FB60-4F9E-BCC0-0D1C972FD13E}" destId="{FA2FB21C-65FB-4EAD-83A6-9C001288C277}" srcOrd="1" destOrd="0" presId="urn:microsoft.com/office/officeart/2005/8/layout/default"/>
    <dgm:cxn modelId="{77CD2C69-3533-4ADF-B85F-507E1BD98CDA}" type="presParOf" srcId="{864ED845-FB60-4F9E-BCC0-0D1C972FD13E}" destId="{325A78CD-7CEC-4FAA-963B-89B4CC525D1E}" srcOrd="2" destOrd="0" presId="urn:microsoft.com/office/officeart/2005/8/layout/default"/>
    <dgm:cxn modelId="{C4E839D5-8697-4921-8963-C56179B13C9D}" type="presParOf" srcId="{864ED845-FB60-4F9E-BCC0-0D1C972FD13E}" destId="{B49CF525-0D7C-4A8A-84A3-2B84478D9F18}" srcOrd="3" destOrd="0" presId="urn:microsoft.com/office/officeart/2005/8/layout/default"/>
    <dgm:cxn modelId="{B48EAB46-CAA1-44D0-8614-60B254CF994F}" type="presParOf" srcId="{864ED845-FB60-4F9E-BCC0-0D1C972FD13E}" destId="{8724FA5F-4ECA-4A32-831A-8D582542D7CD}"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435FCC-B8D3-4B84-A6B6-4E5021328B66}">
      <dsp:nvSpPr>
        <dsp:cNvPr id="0" name=""/>
        <dsp:cNvSpPr/>
      </dsp:nvSpPr>
      <dsp:spPr>
        <a:xfrm>
          <a:off x="3122817" y="0"/>
          <a:ext cx="3711164" cy="1624541"/>
        </a:xfrm>
        <a:prstGeom prst="trapezoid">
          <a:avLst>
            <a:gd name="adj" fmla="val 10215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260" tIns="48260" rIns="48260" bIns="48260" numCol="1" spcCol="1270" anchor="ctr" anchorCtr="0">
          <a:noAutofit/>
        </a:bodyPr>
        <a:lstStyle/>
        <a:p>
          <a:pPr lvl="0" algn="ctr" defTabSz="1689100">
            <a:lnSpc>
              <a:spcPct val="90000"/>
            </a:lnSpc>
            <a:spcBef>
              <a:spcPct val="0"/>
            </a:spcBef>
            <a:spcAft>
              <a:spcPct val="35000"/>
            </a:spcAft>
          </a:pPr>
          <a:r>
            <a:rPr lang="en-US" sz="3800" kern="1200" dirty="0" smtClean="0"/>
            <a:t>Expand your certification areas</a:t>
          </a:r>
          <a:endParaRPr lang="en-US" sz="3800" kern="1200" dirty="0"/>
        </a:p>
      </dsp:txBody>
      <dsp:txXfrm>
        <a:off x="3122817" y="0"/>
        <a:ext cx="3711164" cy="1624541"/>
      </dsp:txXfrm>
    </dsp:sp>
    <dsp:sp modelId="{B994909B-43F0-4AA3-9ECD-E406FF1D95F3}">
      <dsp:nvSpPr>
        <dsp:cNvPr id="0" name=""/>
        <dsp:cNvSpPr/>
      </dsp:nvSpPr>
      <dsp:spPr>
        <a:xfrm>
          <a:off x="1659466" y="1624541"/>
          <a:ext cx="6637866" cy="1624541"/>
        </a:xfrm>
        <a:prstGeom prst="trapezoid">
          <a:avLst>
            <a:gd name="adj" fmla="val 102150"/>
          </a:avLst>
        </a:prstGeom>
        <a:solidFill>
          <a:schemeClr val="accent2">
            <a:hueOff val="-6317677"/>
            <a:satOff val="10648"/>
            <a:lumOff val="-1304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260" tIns="48260" rIns="48260" bIns="48260" numCol="1" spcCol="1270" anchor="ctr" anchorCtr="0">
          <a:noAutofit/>
        </a:bodyPr>
        <a:lstStyle/>
        <a:p>
          <a:pPr lvl="0" algn="ctr" defTabSz="1689100">
            <a:lnSpc>
              <a:spcPct val="90000"/>
            </a:lnSpc>
            <a:spcBef>
              <a:spcPct val="0"/>
            </a:spcBef>
            <a:spcAft>
              <a:spcPct val="35000"/>
            </a:spcAft>
          </a:pPr>
          <a:r>
            <a:rPr lang="en-US" sz="3800" kern="1200" dirty="0" smtClean="0"/>
            <a:t>Academic areas that are added onto the grade level</a:t>
          </a:r>
          <a:endParaRPr lang="en-US" sz="3800" kern="1200" dirty="0"/>
        </a:p>
      </dsp:txBody>
      <dsp:txXfrm>
        <a:off x="2821093" y="1624541"/>
        <a:ext cx="4314613" cy="1624541"/>
      </dsp:txXfrm>
    </dsp:sp>
    <dsp:sp modelId="{0AD39797-B22E-46B1-99FE-9EA6595B1CBC}">
      <dsp:nvSpPr>
        <dsp:cNvPr id="0" name=""/>
        <dsp:cNvSpPr/>
      </dsp:nvSpPr>
      <dsp:spPr>
        <a:xfrm>
          <a:off x="0" y="3249083"/>
          <a:ext cx="9956800" cy="1624541"/>
        </a:xfrm>
        <a:prstGeom prst="trapezoid">
          <a:avLst>
            <a:gd name="adj" fmla="val 102150"/>
          </a:avLst>
        </a:prstGeom>
        <a:solidFill>
          <a:schemeClr val="accent2">
            <a:hueOff val="-12635355"/>
            <a:satOff val="21297"/>
            <a:lumOff val="-2607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260" tIns="48260" rIns="48260" bIns="48260" numCol="1" spcCol="1270" anchor="ctr" anchorCtr="0">
          <a:noAutofit/>
        </a:bodyPr>
        <a:lstStyle/>
        <a:p>
          <a:pPr lvl="0" algn="ctr" defTabSz="1689100">
            <a:lnSpc>
              <a:spcPct val="90000"/>
            </a:lnSpc>
            <a:spcBef>
              <a:spcPct val="0"/>
            </a:spcBef>
            <a:spcAft>
              <a:spcPct val="35000"/>
            </a:spcAft>
          </a:pPr>
          <a:r>
            <a:rPr lang="en-US" sz="3800" kern="1200" dirty="0" smtClean="0"/>
            <a:t>Grade Level: P-3, K-6, </a:t>
          </a:r>
        </a:p>
        <a:p>
          <a:pPr lvl="0" algn="ctr" defTabSz="1689100">
            <a:lnSpc>
              <a:spcPct val="90000"/>
            </a:lnSpc>
            <a:spcBef>
              <a:spcPct val="0"/>
            </a:spcBef>
            <a:spcAft>
              <a:spcPct val="35000"/>
            </a:spcAft>
          </a:pPr>
          <a:r>
            <a:rPr lang="en-US" sz="3800" kern="1200" dirty="0" smtClean="0"/>
            <a:t>K (p)-12</a:t>
          </a:r>
          <a:endParaRPr lang="en-US" sz="3800" kern="1200" dirty="0"/>
        </a:p>
      </dsp:txBody>
      <dsp:txXfrm>
        <a:off x="1742439" y="3249083"/>
        <a:ext cx="6471920" cy="1624541"/>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EFCE6D-FEDF-4E71-B99C-006172589C05}">
      <dsp:nvSpPr>
        <dsp:cNvPr id="0" name=""/>
        <dsp:cNvSpPr/>
      </dsp:nvSpPr>
      <dsp:spPr>
        <a:xfrm>
          <a:off x="0" y="1460757"/>
          <a:ext cx="6858000" cy="403200"/>
        </a:xfrm>
        <a:prstGeom prst="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0F34087-938B-4A14-80BF-0F53CCC2AC72}">
      <dsp:nvSpPr>
        <dsp:cNvPr id="0" name=""/>
        <dsp:cNvSpPr/>
      </dsp:nvSpPr>
      <dsp:spPr>
        <a:xfrm>
          <a:off x="342565" y="5875"/>
          <a:ext cx="6177566" cy="1691042"/>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1451" tIns="0" rIns="181451" bIns="0" numCol="1" spcCol="1270" anchor="ctr" anchorCtr="0">
          <a:noAutofit/>
        </a:bodyPr>
        <a:lstStyle/>
        <a:p>
          <a:pPr lvl="0" algn="ctr" defTabSz="1244600">
            <a:lnSpc>
              <a:spcPct val="90000"/>
            </a:lnSpc>
            <a:spcBef>
              <a:spcPct val="0"/>
            </a:spcBef>
            <a:spcAft>
              <a:spcPct val="35000"/>
            </a:spcAft>
          </a:pPr>
          <a:r>
            <a:rPr lang="en-US" sz="2800" kern="1200" dirty="0" smtClean="0"/>
            <a:t>Not many students pursue middle school certification</a:t>
          </a:r>
          <a:endParaRPr lang="en-US" sz="2800" kern="1200" dirty="0"/>
        </a:p>
      </dsp:txBody>
      <dsp:txXfrm>
        <a:off x="425115" y="88425"/>
        <a:ext cx="6012466" cy="1525942"/>
      </dsp:txXfrm>
    </dsp:sp>
    <dsp:sp modelId="{8A594F35-AE94-47A4-B4C8-9E888BD4114D}">
      <dsp:nvSpPr>
        <dsp:cNvPr id="0" name=""/>
        <dsp:cNvSpPr/>
      </dsp:nvSpPr>
      <dsp:spPr>
        <a:xfrm>
          <a:off x="0" y="3781924"/>
          <a:ext cx="6858000" cy="403200"/>
        </a:xfrm>
        <a:prstGeom prst="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08ADD65-A89E-4BCD-B9E8-284151890515}">
      <dsp:nvSpPr>
        <dsp:cNvPr id="0" name=""/>
        <dsp:cNvSpPr/>
      </dsp:nvSpPr>
      <dsp:spPr>
        <a:xfrm>
          <a:off x="342565" y="1950357"/>
          <a:ext cx="6038580" cy="2067727"/>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1451" tIns="0" rIns="181451" bIns="0" numCol="1" spcCol="1270" anchor="ctr" anchorCtr="0">
          <a:noAutofit/>
        </a:bodyPr>
        <a:lstStyle/>
        <a:p>
          <a:pPr lvl="0" algn="ctr" defTabSz="1244600">
            <a:lnSpc>
              <a:spcPct val="90000"/>
            </a:lnSpc>
            <a:spcBef>
              <a:spcPct val="0"/>
            </a:spcBef>
            <a:spcAft>
              <a:spcPct val="35000"/>
            </a:spcAft>
          </a:pPr>
          <a:r>
            <a:rPr lang="en-US" sz="2800" kern="1200" dirty="0" smtClean="0"/>
            <a:t>Hold other certifications (elementary and/or secondary)</a:t>
          </a:r>
          <a:endParaRPr lang="en-US" sz="2800" kern="1200" dirty="0"/>
        </a:p>
      </dsp:txBody>
      <dsp:txXfrm>
        <a:off x="443503" y="2051295"/>
        <a:ext cx="5836704" cy="186585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9C106B-E710-4543-84C7-26AE008FFEAD}">
      <dsp:nvSpPr>
        <dsp:cNvPr id="0" name=""/>
        <dsp:cNvSpPr/>
      </dsp:nvSpPr>
      <dsp:spPr>
        <a:xfrm>
          <a:off x="3711257" y="48736"/>
          <a:ext cx="2534285" cy="2534285"/>
        </a:xfrm>
        <a:prstGeom prst="ellipse">
          <a:avLst/>
        </a:prstGeom>
        <a:solidFill>
          <a:schemeClr val="accent2">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en-US" sz="2000" kern="1200" dirty="0" smtClean="0"/>
            <a:t>Special Education</a:t>
          </a:r>
          <a:endParaRPr lang="en-US" sz="2000" kern="1200" dirty="0"/>
        </a:p>
      </dsp:txBody>
      <dsp:txXfrm>
        <a:off x="4003675" y="389889"/>
        <a:ext cx="1949450" cy="804148"/>
      </dsp:txXfrm>
    </dsp:sp>
    <dsp:sp modelId="{E31EB6A1-B35F-4BC7-A19A-3FCEF8559CAF}">
      <dsp:nvSpPr>
        <dsp:cNvPr id="0" name=""/>
        <dsp:cNvSpPr/>
      </dsp:nvSpPr>
      <dsp:spPr>
        <a:xfrm>
          <a:off x="4832191" y="1169669"/>
          <a:ext cx="2534285" cy="2534285"/>
        </a:xfrm>
        <a:prstGeom prst="ellipse">
          <a:avLst/>
        </a:prstGeom>
        <a:solidFill>
          <a:schemeClr val="accent2">
            <a:alpha val="50000"/>
            <a:hueOff val="-4211785"/>
            <a:satOff val="7099"/>
            <a:lumOff val="-869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en-US" sz="2000" kern="1200" dirty="0" smtClean="0"/>
            <a:t>Bilingual</a:t>
          </a:r>
          <a:endParaRPr lang="en-US" sz="2000" kern="1200" dirty="0"/>
        </a:p>
      </dsp:txBody>
      <dsp:txXfrm>
        <a:off x="6196806" y="1462087"/>
        <a:ext cx="974725" cy="1949450"/>
      </dsp:txXfrm>
    </dsp:sp>
    <dsp:sp modelId="{DF155CE4-D79C-4EE6-AF28-3A2ABF099FE0}">
      <dsp:nvSpPr>
        <dsp:cNvPr id="0" name=""/>
        <dsp:cNvSpPr/>
      </dsp:nvSpPr>
      <dsp:spPr>
        <a:xfrm>
          <a:off x="3711257" y="2290603"/>
          <a:ext cx="2534285" cy="2534285"/>
        </a:xfrm>
        <a:prstGeom prst="ellipse">
          <a:avLst/>
        </a:prstGeom>
        <a:solidFill>
          <a:schemeClr val="accent2">
            <a:alpha val="50000"/>
            <a:hueOff val="-8423570"/>
            <a:satOff val="14198"/>
            <a:lumOff val="-173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en-US" sz="2000" kern="1200" dirty="0" smtClean="0"/>
            <a:t>ESL</a:t>
          </a:r>
          <a:endParaRPr lang="en-US" sz="2000" kern="1200" dirty="0"/>
        </a:p>
      </dsp:txBody>
      <dsp:txXfrm>
        <a:off x="4003675" y="3679586"/>
        <a:ext cx="1949450" cy="804148"/>
      </dsp:txXfrm>
    </dsp:sp>
    <dsp:sp modelId="{3E608AD7-7FB2-47A8-B89C-CD6E1AE242F7}">
      <dsp:nvSpPr>
        <dsp:cNvPr id="0" name=""/>
        <dsp:cNvSpPr/>
      </dsp:nvSpPr>
      <dsp:spPr>
        <a:xfrm>
          <a:off x="2590323" y="1169669"/>
          <a:ext cx="2534285" cy="2534285"/>
        </a:xfrm>
        <a:prstGeom prst="ellipse">
          <a:avLst/>
        </a:prstGeom>
        <a:solidFill>
          <a:schemeClr val="accent2">
            <a:alpha val="50000"/>
            <a:hueOff val="-12635355"/>
            <a:satOff val="21297"/>
            <a:lumOff val="-2607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en-US" sz="2000" kern="1200" dirty="0" smtClean="0"/>
            <a:t>Middle School</a:t>
          </a:r>
          <a:endParaRPr lang="en-US" sz="2000" kern="1200" dirty="0"/>
        </a:p>
      </dsp:txBody>
      <dsp:txXfrm>
        <a:off x="2785268" y="1462087"/>
        <a:ext cx="974725" cy="194945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128F2A-6196-4057-AACD-270AB75E6CBD}">
      <dsp:nvSpPr>
        <dsp:cNvPr id="0" name=""/>
        <dsp:cNvSpPr/>
      </dsp:nvSpPr>
      <dsp:spPr>
        <a:xfrm>
          <a:off x="86348" y="624597"/>
          <a:ext cx="2129928" cy="2129928"/>
        </a:xfrm>
        <a:prstGeom prst="ellipse">
          <a:avLst/>
        </a:prstGeom>
        <a:solidFill>
          <a:schemeClr val="accent2">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333500">
            <a:lnSpc>
              <a:spcPct val="90000"/>
            </a:lnSpc>
            <a:spcBef>
              <a:spcPct val="0"/>
            </a:spcBef>
            <a:spcAft>
              <a:spcPct val="35000"/>
            </a:spcAft>
          </a:pPr>
          <a:r>
            <a:rPr lang="en-US" sz="3000" kern="1200" smtClean="0"/>
            <a:t>K-6</a:t>
          </a:r>
          <a:endParaRPr lang="en-US" sz="3000" kern="1200" dirty="0"/>
        </a:p>
      </dsp:txBody>
      <dsp:txXfrm>
        <a:off x="383770" y="875762"/>
        <a:ext cx="1228066" cy="1627599"/>
      </dsp:txXfrm>
    </dsp:sp>
    <dsp:sp modelId="{E5ABA58C-27C5-4799-844A-5D5DF2D1F1D4}">
      <dsp:nvSpPr>
        <dsp:cNvPr id="0" name=""/>
        <dsp:cNvSpPr/>
      </dsp:nvSpPr>
      <dsp:spPr>
        <a:xfrm>
          <a:off x="1621432" y="624597"/>
          <a:ext cx="2129928" cy="2129928"/>
        </a:xfrm>
        <a:prstGeom prst="ellipse">
          <a:avLst/>
        </a:prstGeom>
        <a:solidFill>
          <a:schemeClr val="accent2">
            <a:alpha val="50000"/>
            <a:hueOff val="-12635355"/>
            <a:satOff val="21297"/>
            <a:lumOff val="-2607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333500">
            <a:lnSpc>
              <a:spcPct val="90000"/>
            </a:lnSpc>
            <a:spcBef>
              <a:spcPct val="0"/>
            </a:spcBef>
            <a:spcAft>
              <a:spcPct val="35000"/>
            </a:spcAft>
          </a:pPr>
          <a:r>
            <a:rPr lang="en-US" sz="3000" kern="1200" dirty="0" smtClean="0"/>
            <a:t>Middle School (5-8)</a:t>
          </a:r>
          <a:endParaRPr lang="en-US" sz="3000" kern="1200" dirty="0"/>
        </a:p>
      </dsp:txBody>
      <dsp:txXfrm>
        <a:off x="2225871" y="875762"/>
        <a:ext cx="1228066" cy="162759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128F2A-6196-4057-AACD-270AB75E6CBD}">
      <dsp:nvSpPr>
        <dsp:cNvPr id="0" name=""/>
        <dsp:cNvSpPr/>
      </dsp:nvSpPr>
      <dsp:spPr>
        <a:xfrm>
          <a:off x="69713" y="624597"/>
          <a:ext cx="2129928" cy="2129928"/>
        </a:xfrm>
        <a:prstGeom prst="ellipse">
          <a:avLst/>
        </a:prstGeom>
        <a:solidFill>
          <a:schemeClr val="accent2">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en-US" sz="2000" kern="1200" smtClean="0"/>
            <a:t>K-6</a:t>
          </a:r>
          <a:endParaRPr lang="en-US" sz="2000" kern="1200" dirty="0"/>
        </a:p>
      </dsp:txBody>
      <dsp:txXfrm>
        <a:off x="367136" y="875762"/>
        <a:ext cx="1228066" cy="1627599"/>
      </dsp:txXfrm>
    </dsp:sp>
    <dsp:sp modelId="{E5ABA58C-27C5-4799-844A-5D5DF2D1F1D4}">
      <dsp:nvSpPr>
        <dsp:cNvPr id="0" name=""/>
        <dsp:cNvSpPr/>
      </dsp:nvSpPr>
      <dsp:spPr>
        <a:xfrm>
          <a:off x="1621432" y="624597"/>
          <a:ext cx="2129928" cy="2129928"/>
        </a:xfrm>
        <a:prstGeom prst="ellipse">
          <a:avLst/>
        </a:prstGeom>
        <a:solidFill>
          <a:schemeClr val="bg2">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en-US" sz="2000" kern="1200" dirty="0" smtClean="0"/>
            <a:t>Special</a:t>
          </a:r>
          <a:r>
            <a:rPr lang="en-US" sz="2000" kern="1200" baseline="0" dirty="0" smtClean="0"/>
            <a:t> Education</a:t>
          </a:r>
          <a:endParaRPr lang="en-US" sz="2000" kern="1200" dirty="0"/>
        </a:p>
      </dsp:txBody>
      <dsp:txXfrm>
        <a:off x="2225871" y="875762"/>
        <a:ext cx="1228066" cy="162759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128F2A-6196-4057-AACD-270AB75E6CBD}">
      <dsp:nvSpPr>
        <dsp:cNvPr id="0" name=""/>
        <dsp:cNvSpPr/>
      </dsp:nvSpPr>
      <dsp:spPr>
        <a:xfrm>
          <a:off x="78041" y="624597"/>
          <a:ext cx="2129928" cy="2129928"/>
        </a:xfrm>
        <a:prstGeom prst="ellipse">
          <a:avLst/>
        </a:prstGeom>
        <a:solidFill>
          <a:srgbClr val="FF0000">
            <a:alpha val="50000"/>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en-US" sz="2000" kern="1200" dirty="0" smtClean="0"/>
            <a:t>K-12</a:t>
          </a:r>
          <a:endParaRPr lang="en-US" sz="2000" kern="1200" dirty="0"/>
        </a:p>
      </dsp:txBody>
      <dsp:txXfrm>
        <a:off x="375464" y="875762"/>
        <a:ext cx="1228066" cy="1627599"/>
      </dsp:txXfrm>
    </dsp:sp>
    <dsp:sp modelId="{E5ABA58C-27C5-4799-844A-5D5DF2D1F1D4}">
      <dsp:nvSpPr>
        <dsp:cNvPr id="0" name=""/>
        <dsp:cNvSpPr/>
      </dsp:nvSpPr>
      <dsp:spPr>
        <a:xfrm>
          <a:off x="1621432" y="624597"/>
          <a:ext cx="2129928" cy="2129928"/>
        </a:xfrm>
        <a:prstGeom prst="ellipse">
          <a:avLst/>
        </a:prstGeom>
        <a:solidFill>
          <a:schemeClr val="accent6">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2089150">
            <a:lnSpc>
              <a:spcPct val="90000"/>
            </a:lnSpc>
            <a:spcBef>
              <a:spcPct val="0"/>
            </a:spcBef>
            <a:spcAft>
              <a:spcPct val="35000"/>
            </a:spcAft>
          </a:pPr>
          <a:r>
            <a:rPr lang="en-US" sz="4700" kern="1200" dirty="0" smtClean="0"/>
            <a:t>ESL</a:t>
          </a:r>
          <a:endParaRPr lang="en-US" sz="4700" kern="1200" dirty="0"/>
        </a:p>
      </dsp:txBody>
      <dsp:txXfrm>
        <a:off x="2225871" y="875762"/>
        <a:ext cx="1228066" cy="162759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F816EB-EBF3-4961-85C2-8101B041DBC5}">
      <dsp:nvSpPr>
        <dsp:cNvPr id="0" name=""/>
        <dsp:cNvSpPr/>
      </dsp:nvSpPr>
      <dsp:spPr>
        <a:xfrm>
          <a:off x="560069" y="0"/>
          <a:ext cx="6347460" cy="2743200"/>
        </a:xfrm>
        <a:prstGeom prst="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E8D7CD2-D1CC-4B86-BD11-A49B75F472D9}">
      <dsp:nvSpPr>
        <dsp:cNvPr id="0" name=""/>
        <dsp:cNvSpPr/>
      </dsp:nvSpPr>
      <dsp:spPr>
        <a:xfrm>
          <a:off x="1306829" y="822960"/>
          <a:ext cx="2240280" cy="109728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5260" tIns="175260" rIns="175260" bIns="175260" numCol="1" spcCol="1270" anchor="ctr" anchorCtr="0">
          <a:noAutofit/>
        </a:bodyPr>
        <a:lstStyle/>
        <a:p>
          <a:pPr lvl="0" algn="ctr" defTabSz="2044700">
            <a:lnSpc>
              <a:spcPct val="90000"/>
            </a:lnSpc>
            <a:spcBef>
              <a:spcPct val="0"/>
            </a:spcBef>
            <a:spcAft>
              <a:spcPct val="35000"/>
            </a:spcAft>
          </a:pPr>
          <a:r>
            <a:rPr lang="en-US" sz="4600" kern="1200" dirty="0" smtClean="0"/>
            <a:t>K-6</a:t>
          </a:r>
          <a:endParaRPr lang="en-US" sz="4600" kern="1200" dirty="0"/>
        </a:p>
      </dsp:txBody>
      <dsp:txXfrm>
        <a:off x="1360394" y="876525"/>
        <a:ext cx="2133150" cy="990150"/>
      </dsp:txXfrm>
    </dsp:sp>
    <dsp:sp modelId="{3A4B2972-0ED2-4C1E-978D-55E2C21B64F7}">
      <dsp:nvSpPr>
        <dsp:cNvPr id="0" name=""/>
        <dsp:cNvSpPr/>
      </dsp:nvSpPr>
      <dsp:spPr>
        <a:xfrm>
          <a:off x="3920490" y="822960"/>
          <a:ext cx="2240280" cy="1097280"/>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5260" tIns="175260" rIns="175260" bIns="175260" numCol="1" spcCol="1270" anchor="ctr" anchorCtr="0">
          <a:noAutofit/>
        </a:bodyPr>
        <a:lstStyle/>
        <a:p>
          <a:pPr lvl="0" algn="ctr" defTabSz="2044700">
            <a:lnSpc>
              <a:spcPct val="90000"/>
            </a:lnSpc>
            <a:spcBef>
              <a:spcPct val="0"/>
            </a:spcBef>
            <a:spcAft>
              <a:spcPct val="35000"/>
            </a:spcAft>
          </a:pPr>
          <a:r>
            <a:rPr lang="en-US" sz="4600" kern="1200" dirty="0" smtClean="0"/>
            <a:t>5-8</a:t>
          </a:r>
          <a:endParaRPr lang="en-US" sz="4600" kern="1200" dirty="0"/>
        </a:p>
      </dsp:txBody>
      <dsp:txXfrm>
        <a:off x="3974055" y="876525"/>
        <a:ext cx="2133150" cy="99015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F816EB-EBF3-4961-85C2-8101B041DBC5}">
      <dsp:nvSpPr>
        <dsp:cNvPr id="0" name=""/>
        <dsp:cNvSpPr/>
      </dsp:nvSpPr>
      <dsp:spPr>
        <a:xfrm>
          <a:off x="560069" y="0"/>
          <a:ext cx="6347460" cy="2743200"/>
        </a:xfrm>
        <a:prstGeom prst="rightArrow">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E8D7CD2-D1CC-4B86-BD11-A49B75F472D9}">
      <dsp:nvSpPr>
        <dsp:cNvPr id="0" name=""/>
        <dsp:cNvSpPr/>
      </dsp:nvSpPr>
      <dsp:spPr>
        <a:xfrm>
          <a:off x="2613659" y="822960"/>
          <a:ext cx="2240280" cy="1097280"/>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5260" tIns="175260" rIns="175260" bIns="175260" numCol="1" spcCol="1270" anchor="ctr" anchorCtr="0">
          <a:noAutofit/>
        </a:bodyPr>
        <a:lstStyle/>
        <a:p>
          <a:pPr lvl="0" algn="ctr" defTabSz="2044700">
            <a:lnSpc>
              <a:spcPct val="90000"/>
            </a:lnSpc>
            <a:spcBef>
              <a:spcPct val="0"/>
            </a:spcBef>
            <a:spcAft>
              <a:spcPct val="35000"/>
            </a:spcAft>
          </a:pPr>
          <a:r>
            <a:rPr lang="en-US" sz="4600" kern="1200" dirty="0" smtClean="0"/>
            <a:t>K-12</a:t>
          </a:r>
          <a:endParaRPr lang="en-US" sz="4600" kern="1200" dirty="0"/>
        </a:p>
      </dsp:txBody>
      <dsp:txXfrm>
        <a:off x="2667224" y="876525"/>
        <a:ext cx="2133150" cy="99015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0612E9-1323-4400-879F-2DA2F01BB035}">
      <dsp:nvSpPr>
        <dsp:cNvPr id="0" name=""/>
        <dsp:cNvSpPr/>
      </dsp:nvSpPr>
      <dsp:spPr>
        <a:xfrm>
          <a:off x="560069" y="0"/>
          <a:ext cx="6347460" cy="4264025"/>
        </a:xfrm>
        <a:prstGeom prst="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70C2F75-ABA0-46C4-A130-5DAE4A1A0DC1}">
      <dsp:nvSpPr>
        <dsp:cNvPr id="0" name=""/>
        <dsp:cNvSpPr/>
      </dsp:nvSpPr>
      <dsp:spPr>
        <a:xfrm>
          <a:off x="8021" y="1279207"/>
          <a:ext cx="2403633" cy="170561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Complete coursework in Content area </a:t>
          </a:r>
          <a:endParaRPr lang="en-US" sz="2400" kern="1200" dirty="0"/>
        </a:p>
      </dsp:txBody>
      <dsp:txXfrm>
        <a:off x="91282" y="1362468"/>
        <a:ext cx="2237111" cy="1539088"/>
      </dsp:txXfrm>
    </dsp:sp>
    <dsp:sp modelId="{5AF38D84-157C-4752-87EA-01CE0D83D389}">
      <dsp:nvSpPr>
        <dsp:cNvPr id="0" name=""/>
        <dsp:cNvSpPr/>
      </dsp:nvSpPr>
      <dsp:spPr>
        <a:xfrm>
          <a:off x="2531983" y="1279207"/>
          <a:ext cx="2403633" cy="1705610"/>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Praxis II Middle School Exam in Your Content Area</a:t>
          </a:r>
          <a:endParaRPr lang="en-US" sz="2400" kern="1200" dirty="0"/>
        </a:p>
      </dsp:txBody>
      <dsp:txXfrm>
        <a:off x="2615244" y="1362468"/>
        <a:ext cx="2237111" cy="1539088"/>
      </dsp:txXfrm>
    </dsp:sp>
    <dsp:sp modelId="{DBBF6F07-DBE9-4453-B27C-83838783381D}">
      <dsp:nvSpPr>
        <dsp:cNvPr id="0" name=""/>
        <dsp:cNvSpPr/>
      </dsp:nvSpPr>
      <dsp:spPr>
        <a:xfrm>
          <a:off x="5055944" y="1279207"/>
          <a:ext cx="2403633" cy="170561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CEAS</a:t>
          </a:r>
          <a:endParaRPr lang="en-US" sz="2400" kern="1200" dirty="0"/>
        </a:p>
      </dsp:txBody>
      <dsp:txXfrm>
        <a:off x="5139205" y="1362468"/>
        <a:ext cx="2237111" cy="1539088"/>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960C70-16D0-44C3-964E-F82D53E7589D}">
      <dsp:nvSpPr>
        <dsp:cNvPr id="0" name=""/>
        <dsp:cNvSpPr/>
      </dsp:nvSpPr>
      <dsp:spPr>
        <a:xfrm>
          <a:off x="911" y="125976"/>
          <a:ext cx="3555131" cy="2133079"/>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700" kern="1200" dirty="0" smtClean="0"/>
            <a:t>Multiple Classes</a:t>
          </a:r>
          <a:endParaRPr lang="en-US" sz="2700" kern="1200" dirty="0"/>
        </a:p>
      </dsp:txBody>
      <dsp:txXfrm>
        <a:off x="911" y="125976"/>
        <a:ext cx="3555131" cy="2133079"/>
      </dsp:txXfrm>
    </dsp:sp>
    <dsp:sp modelId="{325A78CD-7CEC-4FAA-963B-89B4CC525D1E}">
      <dsp:nvSpPr>
        <dsp:cNvPr id="0" name=""/>
        <dsp:cNvSpPr/>
      </dsp:nvSpPr>
      <dsp:spPr>
        <a:xfrm>
          <a:off x="3911556" y="125976"/>
          <a:ext cx="3555131" cy="2133079"/>
        </a:xfrm>
        <a:prstGeom prst="rect">
          <a:avLst/>
        </a:prstGeom>
        <a:solidFill>
          <a:schemeClr val="accent2">
            <a:hueOff val="-6317677"/>
            <a:satOff val="10648"/>
            <a:lumOff val="-1304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700" kern="1200" dirty="0" smtClean="0"/>
            <a:t>May teach multiple grades</a:t>
          </a:r>
          <a:endParaRPr lang="en-US" sz="2700" kern="1200" dirty="0"/>
        </a:p>
      </dsp:txBody>
      <dsp:txXfrm>
        <a:off x="3911556" y="125976"/>
        <a:ext cx="3555131" cy="2133079"/>
      </dsp:txXfrm>
    </dsp:sp>
    <dsp:sp modelId="{8724FA5F-4ECA-4A32-831A-8D582542D7CD}">
      <dsp:nvSpPr>
        <dsp:cNvPr id="0" name=""/>
        <dsp:cNvSpPr/>
      </dsp:nvSpPr>
      <dsp:spPr>
        <a:xfrm>
          <a:off x="1956234" y="2614569"/>
          <a:ext cx="3555131" cy="2133079"/>
        </a:xfrm>
        <a:prstGeom prst="rect">
          <a:avLst/>
        </a:prstGeom>
        <a:solidFill>
          <a:schemeClr val="accent2">
            <a:hueOff val="-12635355"/>
            <a:satOff val="21297"/>
            <a:lumOff val="-2607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700" kern="1200" dirty="0" smtClean="0"/>
            <a:t>May teach more than one subject area (i.e. Humanities or STEM)</a:t>
          </a:r>
          <a:endParaRPr lang="en-US" sz="2700" kern="1200" dirty="0"/>
        </a:p>
      </dsp:txBody>
      <dsp:txXfrm>
        <a:off x="1956234" y="2614569"/>
        <a:ext cx="3555131" cy="2133079"/>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10.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7.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8.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9.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F619520-E7FD-4156-8D81-7FD367A3D6AC}" type="datetimeFigureOut">
              <a:rPr lang="en-US" smtClean="0"/>
              <a:t>11/9/2017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BA341B-C8A8-4C66-AA9C-1E1AC3DB9475}" type="slidenum">
              <a:rPr lang="en-US" smtClean="0"/>
              <a:t>‹#›</a:t>
            </a:fld>
            <a:endParaRPr lang="en-US"/>
          </a:p>
        </p:txBody>
      </p:sp>
    </p:spTree>
    <p:extLst>
      <p:ext uri="{BB962C8B-B14F-4D97-AF65-F5344CB8AC3E}">
        <p14:creationId xmlns:p14="http://schemas.microsoft.com/office/powerpoint/2010/main" val="41005210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Shape 8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4" name="Shape 84"/>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13443702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Shape 13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8" name="Shape 138"/>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18960553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Shape 12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6" name="Shape 126"/>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39137236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Shape 13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2" name="Shape 132"/>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18438764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Shape 13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8" name="Shape 138"/>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14093687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Shape 14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4" name="Shape 144"/>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17964240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Shape 14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0" name="Shape 150"/>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6743429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Shape 15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6" name="Shape 156"/>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16510505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Shape 16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2" name="Shape 162"/>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5973462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Shape 16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8" name="Shape 168"/>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88018472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Shape 17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4" name="Shape 174"/>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38339929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Shape 8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0" name="Shape 90"/>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429279067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Shape 17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0" name="Shape 180"/>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1629916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Shape 9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6" name="Shape 96"/>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4947677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Shape 10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2" name="Shape 102"/>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16101511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Shape 10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8" name="Shape 108"/>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855147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Shape 11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4" name="Shape 114"/>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3567193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Shape 11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0" name="Shape 120"/>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5836883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Shape 12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6" name="Shape 126"/>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8849612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Shape 13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2" name="Shape 132"/>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31273038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3048000" y="3124200"/>
            <a:ext cx="82296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10733828" y="1110597"/>
            <a:ext cx="2286000" cy="508000"/>
          </a:xfrm>
        </p:spPr>
        <p:txBody>
          <a:bodyPr/>
          <a:lstStyle/>
          <a:p>
            <a:fld id="{5AAF92B5-BF42-47A0-9A1C-E46C4EFB2C28}" type="datetimeFigureOut">
              <a:rPr lang="en-US" smtClean="0"/>
              <a:t>11/9/2017</a:t>
            </a:fld>
            <a:endParaRPr lang="en-US"/>
          </a:p>
        </p:txBody>
      </p:sp>
      <p:sp>
        <p:nvSpPr>
          <p:cNvPr id="17" name="Footer Placeholder 16"/>
          <p:cNvSpPr>
            <a:spLocks noGrp="1"/>
          </p:cNvSpPr>
          <p:nvPr>
            <p:ph type="ftr" sz="quarter" idx="11"/>
          </p:nvPr>
        </p:nvSpPr>
        <p:spPr bwMode="auto">
          <a:xfrm rot="5400000">
            <a:off x="10045959" y="4117661"/>
            <a:ext cx="3657600" cy="512064"/>
          </a:xfrm>
        </p:spPr>
        <p:txBody>
          <a:bodyPr/>
          <a:lstStyle/>
          <a:p>
            <a:endParaRPr lang="en-US"/>
          </a:p>
        </p:txBody>
      </p:sp>
      <p:sp>
        <p:nvSpPr>
          <p:cNvPr id="10" name="Rectangle 9"/>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2" name="Rectangle 11"/>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4" name="Rectangle 13"/>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9" name="Rectangle 18"/>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1" name="Straight Connector 10"/>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8" name="Straight Connector 17"/>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20" name="Straight Connector 19"/>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6" name="Straight Connector 15"/>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5" name="Straight Connector 14"/>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22" name="Straight Connector 21"/>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27" name="Rectangle 26"/>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1" name="Oval 20"/>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3" name="Oval 22"/>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4" name="Oval 23"/>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6" name="Oval 25"/>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5" name="Oval 24"/>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9" name="Slide Number Placeholder 28"/>
          <p:cNvSpPr>
            <a:spLocks noGrp="1"/>
          </p:cNvSpPr>
          <p:nvPr>
            <p:ph type="sldNum" sz="quarter" idx="12"/>
          </p:nvPr>
        </p:nvSpPr>
        <p:spPr bwMode="auto">
          <a:xfrm>
            <a:off x="1767392" y="4928702"/>
            <a:ext cx="812800" cy="517524"/>
          </a:xfrm>
        </p:spPr>
        <p:txBody>
          <a:bodyPr/>
          <a:lstStyle/>
          <a:p>
            <a:fld id="{87E56F78-DE5E-4550-8B9D-FDE23EBF1134}" type="slidenum">
              <a:rPr lang="en-US" smtClean="0"/>
              <a:t>‹#›</a:t>
            </a:fld>
            <a:endParaRPr lang="en-US"/>
          </a:p>
        </p:txBody>
      </p:sp>
    </p:spTree>
    <p:extLst>
      <p:ext uri="{BB962C8B-B14F-4D97-AF65-F5344CB8AC3E}">
        <p14:creationId xmlns:p14="http://schemas.microsoft.com/office/powerpoint/2010/main" val="2154145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AAF92B5-BF42-47A0-9A1C-E46C4EFB2C28}" type="datetimeFigureOut">
              <a:rPr lang="en-US" smtClean="0"/>
              <a:t>11/9/2017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E56F78-DE5E-4550-8B9D-FDE23EBF1134}" type="slidenum">
              <a:rPr lang="en-US" smtClean="0"/>
              <a:t>‹#›</a:t>
            </a:fld>
            <a:endParaRPr lang="en-US"/>
          </a:p>
        </p:txBody>
      </p:sp>
    </p:spTree>
    <p:extLst>
      <p:ext uri="{BB962C8B-B14F-4D97-AF65-F5344CB8AC3E}">
        <p14:creationId xmlns:p14="http://schemas.microsoft.com/office/powerpoint/2010/main" val="13264837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0"/>
            <a:ext cx="22352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AAF92B5-BF42-47A0-9A1C-E46C4EFB2C28}" type="datetimeFigureOut">
              <a:rPr lang="en-US" smtClean="0"/>
              <a:t>11/9/2017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E56F78-DE5E-4550-8B9D-FDE23EBF1134}" type="slidenum">
              <a:rPr lang="en-US" smtClean="0"/>
              <a:t>‹#›</a:t>
            </a:fld>
            <a:endParaRPr lang="en-US"/>
          </a:p>
        </p:txBody>
      </p:sp>
    </p:spTree>
    <p:extLst>
      <p:ext uri="{BB962C8B-B14F-4D97-AF65-F5344CB8AC3E}">
        <p14:creationId xmlns:p14="http://schemas.microsoft.com/office/powerpoint/2010/main" val="15310024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23"/>
        <p:cNvGrpSpPr/>
        <p:nvPr/>
      </p:nvGrpSpPr>
      <p:grpSpPr>
        <a:xfrm>
          <a:off x="0" y="0"/>
          <a:ext cx="0" cy="0"/>
          <a:chOff x="0" y="0"/>
          <a:chExt cx="0" cy="0"/>
        </a:xfrm>
      </p:grpSpPr>
      <p:sp>
        <p:nvSpPr>
          <p:cNvPr id="24" name="Shape 24"/>
          <p:cNvSpPr/>
          <p:nvPr/>
        </p:nvSpPr>
        <p:spPr>
          <a:xfrm>
            <a:off x="0" y="0"/>
            <a:ext cx="12192000" cy="650400"/>
          </a:xfrm>
          <a:prstGeom prst="rect">
            <a:avLst/>
          </a:prstGeom>
          <a:solidFill>
            <a:schemeClr val="lt2"/>
          </a:solidFill>
          <a:ln>
            <a:noFill/>
          </a:ln>
        </p:spPr>
        <p:txBody>
          <a:bodyPr wrap="square" lIns="121900" tIns="121900" rIns="121900" bIns="121900" anchor="ctr" anchorCtr="0">
            <a:noAutofit/>
          </a:bodyPr>
          <a:lstStyle/>
          <a:p>
            <a:pPr lvl="0">
              <a:spcBef>
                <a:spcPts val="0"/>
              </a:spcBef>
              <a:buNone/>
            </a:pPr>
            <a:endParaRPr sz="2400"/>
          </a:p>
        </p:txBody>
      </p:sp>
      <p:grpSp>
        <p:nvGrpSpPr>
          <p:cNvPr id="25" name="Shape 25"/>
          <p:cNvGrpSpPr/>
          <p:nvPr/>
        </p:nvGrpSpPr>
        <p:grpSpPr>
          <a:xfrm>
            <a:off x="1107190" y="1588342"/>
            <a:ext cx="994351" cy="61101"/>
            <a:chOff x="4580561" y="2589004"/>
            <a:chExt cx="1064464" cy="25200"/>
          </a:xfrm>
        </p:grpSpPr>
        <p:sp>
          <p:nvSpPr>
            <p:cNvPr id="26" name="Shape 26"/>
            <p:cNvSpPr/>
            <p:nvPr/>
          </p:nvSpPr>
          <p:spPr>
            <a:xfrm rot="-5400000">
              <a:off x="5366325" y="2335504"/>
              <a:ext cx="25200" cy="532200"/>
            </a:xfrm>
            <a:prstGeom prst="rect">
              <a:avLst/>
            </a:prstGeom>
            <a:solidFill>
              <a:schemeClr val="accent3"/>
            </a:solidFill>
            <a:ln>
              <a:noFill/>
            </a:ln>
          </p:spPr>
          <p:txBody>
            <a:bodyPr wrap="square" lIns="91425" tIns="91425" rIns="91425" bIns="91425" anchor="ctr" anchorCtr="0">
              <a:noAutofit/>
            </a:bodyPr>
            <a:lstStyle/>
            <a:p>
              <a:pPr lvl="0">
                <a:spcBef>
                  <a:spcPts val="0"/>
                </a:spcBef>
                <a:buNone/>
              </a:pPr>
              <a:endParaRPr sz="2400"/>
            </a:p>
          </p:txBody>
        </p:sp>
        <p:sp>
          <p:nvSpPr>
            <p:cNvPr id="27" name="Shape 27"/>
            <p:cNvSpPr/>
            <p:nvPr/>
          </p:nvSpPr>
          <p:spPr>
            <a:xfrm rot="-5400000">
              <a:off x="4836311" y="2333254"/>
              <a:ext cx="25200" cy="536700"/>
            </a:xfrm>
            <a:prstGeom prst="rect">
              <a:avLst/>
            </a:prstGeom>
            <a:solidFill>
              <a:schemeClr val="dk1"/>
            </a:solidFill>
            <a:ln>
              <a:noFill/>
            </a:ln>
          </p:spPr>
          <p:txBody>
            <a:bodyPr wrap="square" lIns="91425" tIns="91425" rIns="91425" bIns="91425" anchor="ctr" anchorCtr="0">
              <a:noAutofit/>
            </a:bodyPr>
            <a:lstStyle/>
            <a:p>
              <a:pPr lvl="0">
                <a:spcBef>
                  <a:spcPts val="0"/>
                </a:spcBef>
                <a:buNone/>
              </a:pPr>
              <a:endParaRPr sz="2400"/>
            </a:p>
          </p:txBody>
        </p:sp>
      </p:grpSp>
      <p:sp>
        <p:nvSpPr>
          <p:cNvPr id="28" name="Shape 28"/>
          <p:cNvSpPr txBox="1">
            <a:spLocks noGrp="1"/>
          </p:cNvSpPr>
          <p:nvPr>
            <p:ph type="title"/>
          </p:nvPr>
        </p:nvSpPr>
        <p:spPr>
          <a:xfrm>
            <a:off x="972600" y="1758200"/>
            <a:ext cx="10251600" cy="713600"/>
          </a:xfrm>
          <a:prstGeom prst="rect">
            <a:avLst/>
          </a:prstGeom>
        </p:spPr>
        <p:txBody>
          <a:bodyPr wrap="square" lIns="91425" tIns="91425" rIns="91425" bIns="91425" anchor="t" anchorCtr="0"/>
          <a:lstStyle>
            <a:lvl1pPr lvl="0">
              <a:spcBef>
                <a:spcPts val="0"/>
              </a:spcBef>
              <a:buClr>
                <a:schemeClr val="dk2"/>
              </a:buClr>
              <a:buSzPct val="100000"/>
              <a:defRPr sz="3467">
                <a:solidFill>
                  <a:schemeClr val="dk2"/>
                </a:solidFill>
              </a:defRPr>
            </a:lvl1pPr>
            <a:lvl2pPr lvl="1">
              <a:spcBef>
                <a:spcPts val="0"/>
              </a:spcBef>
              <a:buClr>
                <a:schemeClr val="dk2"/>
              </a:buClr>
              <a:buSzPct val="100000"/>
              <a:defRPr sz="3467">
                <a:solidFill>
                  <a:schemeClr val="dk2"/>
                </a:solidFill>
              </a:defRPr>
            </a:lvl2pPr>
            <a:lvl3pPr lvl="2">
              <a:spcBef>
                <a:spcPts val="0"/>
              </a:spcBef>
              <a:buClr>
                <a:schemeClr val="dk2"/>
              </a:buClr>
              <a:buSzPct val="100000"/>
              <a:defRPr sz="3467">
                <a:solidFill>
                  <a:schemeClr val="dk2"/>
                </a:solidFill>
              </a:defRPr>
            </a:lvl3pPr>
            <a:lvl4pPr lvl="3">
              <a:spcBef>
                <a:spcPts val="0"/>
              </a:spcBef>
              <a:buClr>
                <a:schemeClr val="dk2"/>
              </a:buClr>
              <a:buSzPct val="100000"/>
              <a:defRPr sz="3467">
                <a:solidFill>
                  <a:schemeClr val="dk2"/>
                </a:solidFill>
              </a:defRPr>
            </a:lvl4pPr>
            <a:lvl5pPr lvl="4">
              <a:spcBef>
                <a:spcPts val="0"/>
              </a:spcBef>
              <a:buClr>
                <a:schemeClr val="dk2"/>
              </a:buClr>
              <a:buSzPct val="100000"/>
              <a:defRPr sz="3467">
                <a:solidFill>
                  <a:schemeClr val="dk2"/>
                </a:solidFill>
              </a:defRPr>
            </a:lvl5pPr>
            <a:lvl6pPr lvl="5">
              <a:spcBef>
                <a:spcPts val="0"/>
              </a:spcBef>
              <a:buClr>
                <a:schemeClr val="dk2"/>
              </a:buClr>
              <a:buSzPct val="100000"/>
              <a:defRPr sz="3467">
                <a:solidFill>
                  <a:schemeClr val="dk2"/>
                </a:solidFill>
              </a:defRPr>
            </a:lvl6pPr>
            <a:lvl7pPr lvl="6">
              <a:spcBef>
                <a:spcPts val="0"/>
              </a:spcBef>
              <a:buClr>
                <a:schemeClr val="dk2"/>
              </a:buClr>
              <a:buSzPct val="100000"/>
              <a:defRPr sz="3467">
                <a:solidFill>
                  <a:schemeClr val="dk2"/>
                </a:solidFill>
              </a:defRPr>
            </a:lvl7pPr>
            <a:lvl8pPr lvl="7">
              <a:spcBef>
                <a:spcPts val="0"/>
              </a:spcBef>
              <a:buClr>
                <a:schemeClr val="dk2"/>
              </a:buClr>
              <a:buSzPct val="100000"/>
              <a:defRPr sz="3467">
                <a:solidFill>
                  <a:schemeClr val="dk2"/>
                </a:solidFill>
              </a:defRPr>
            </a:lvl8pPr>
            <a:lvl9pPr lvl="8">
              <a:spcBef>
                <a:spcPts val="0"/>
              </a:spcBef>
              <a:buClr>
                <a:schemeClr val="dk2"/>
              </a:buClr>
              <a:buSzPct val="100000"/>
              <a:defRPr sz="3467">
                <a:solidFill>
                  <a:schemeClr val="dk2"/>
                </a:solidFill>
              </a:defRPr>
            </a:lvl9pPr>
          </a:lstStyle>
          <a:p>
            <a:endParaRPr/>
          </a:p>
        </p:txBody>
      </p:sp>
      <p:sp>
        <p:nvSpPr>
          <p:cNvPr id="29" name="Shape 29"/>
          <p:cNvSpPr txBox="1">
            <a:spLocks noGrp="1"/>
          </p:cNvSpPr>
          <p:nvPr>
            <p:ph type="body" idx="1"/>
          </p:nvPr>
        </p:nvSpPr>
        <p:spPr>
          <a:xfrm>
            <a:off x="972600" y="2771833"/>
            <a:ext cx="10251600" cy="3014800"/>
          </a:xfrm>
          <a:prstGeom prst="rect">
            <a:avLst/>
          </a:prstGeom>
        </p:spPr>
        <p:txBody>
          <a:bodyPr wrap="square"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30" name="Shape 30"/>
          <p:cNvSpPr txBox="1">
            <a:spLocks noGrp="1"/>
          </p:cNvSpPr>
          <p:nvPr>
            <p:ph type="sldNum" idx="12"/>
          </p:nvPr>
        </p:nvSpPr>
        <p:spPr>
          <a:xfrm>
            <a:off x="11381736" y="6333135"/>
            <a:ext cx="731600" cy="524800"/>
          </a:xfrm>
          <a:prstGeom prst="rect">
            <a:avLst/>
          </a:prstGeom>
        </p:spPr>
        <p:txBody>
          <a:bodyPr wrap="square" lIns="91425" tIns="91425" rIns="91425" bIns="91425" anchor="ctr" anchorCtr="0">
            <a:noAutofit/>
          </a:bodyPr>
          <a:lstStyle/>
          <a:p>
            <a:fld id="{00000000-1234-1234-1234-123412341234}" type="slidenum">
              <a:rPr lang="en" smtClean="0"/>
              <a:pPr/>
              <a:t>‹#›</a:t>
            </a:fld>
            <a:endParaRPr lang="en"/>
          </a:p>
        </p:txBody>
      </p:sp>
    </p:spTree>
    <p:extLst>
      <p:ext uri="{BB962C8B-B14F-4D97-AF65-F5344CB8AC3E}">
        <p14:creationId xmlns:p14="http://schemas.microsoft.com/office/powerpoint/2010/main" val="13164853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609600" y="1600200"/>
            <a:ext cx="9956800" cy="4873752"/>
          </a:xfrm>
        </p:spPr>
        <p:txBody>
          <a:bodyPr/>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5AAF92B5-BF42-47A0-9A1C-E46C4EFB2C28}" type="datetimeFigureOut">
              <a:rPr lang="en-US" smtClean="0"/>
              <a:t>11/9/2017</a:t>
            </a:fld>
            <a:endParaRPr lang="en-US"/>
          </a:p>
        </p:txBody>
      </p:sp>
      <p:sp>
        <p:nvSpPr>
          <p:cNvPr id="9" name="Slide Number Placeholder 8"/>
          <p:cNvSpPr>
            <a:spLocks noGrp="1"/>
          </p:cNvSpPr>
          <p:nvPr>
            <p:ph type="sldNum" sz="quarter" idx="15"/>
          </p:nvPr>
        </p:nvSpPr>
        <p:spPr/>
        <p:txBody>
          <a:bodyPr rtlCol="0"/>
          <a:lstStyle/>
          <a:p>
            <a:fld id="{87E56F78-DE5E-4550-8B9D-FDE23EBF1134}" type="slidenum">
              <a:rPr lang="en-US" smtClean="0"/>
              <a:t>‹#›</a:t>
            </a:fld>
            <a:endParaRPr lang="en-US"/>
          </a:p>
        </p:txBody>
      </p:sp>
      <p:sp>
        <p:nvSpPr>
          <p:cNvPr id="10" name="Footer Placeholder 9"/>
          <p:cNvSpPr>
            <a:spLocks noGrp="1"/>
          </p:cNvSpPr>
          <p:nvPr>
            <p:ph type="ftr" sz="quarter" idx="16"/>
          </p:nvPr>
        </p:nvSpPr>
        <p:spPr/>
        <p:txBody>
          <a:bodyPr rtlCol="0"/>
          <a:lstStyle/>
          <a:p>
            <a:endParaRPr lang="en-US"/>
          </a:p>
        </p:txBody>
      </p:sp>
    </p:spTree>
    <p:extLst>
      <p:ext uri="{BB962C8B-B14F-4D97-AF65-F5344CB8AC3E}">
        <p14:creationId xmlns:p14="http://schemas.microsoft.com/office/powerpoint/2010/main" val="806223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48000" y="2895600"/>
            <a:ext cx="82296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Edit Master text styles</a:t>
            </a:r>
          </a:p>
        </p:txBody>
      </p:sp>
      <p:sp>
        <p:nvSpPr>
          <p:cNvPr id="4" name="Date Placeholder 3"/>
          <p:cNvSpPr>
            <a:spLocks noGrp="1"/>
          </p:cNvSpPr>
          <p:nvPr>
            <p:ph type="dt" sz="half" idx="10"/>
          </p:nvPr>
        </p:nvSpPr>
        <p:spPr bwMode="auto">
          <a:xfrm rot="5400000">
            <a:off x="10732008" y="1106932"/>
            <a:ext cx="2286000" cy="508000"/>
          </a:xfrm>
        </p:spPr>
        <p:txBody>
          <a:bodyPr/>
          <a:lstStyle/>
          <a:p>
            <a:fld id="{5AAF92B5-BF42-47A0-9A1C-E46C4EFB2C28}" type="datetimeFigureOut">
              <a:rPr lang="en-US" smtClean="0"/>
              <a:t>11/9/2017</a:t>
            </a:fld>
            <a:endParaRPr lang="en-US"/>
          </a:p>
        </p:txBody>
      </p:sp>
      <p:sp>
        <p:nvSpPr>
          <p:cNvPr id="5" name="Footer Placeholder 4"/>
          <p:cNvSpPr>
            <a:spLocks noGrp="1"/>
          </p:cNvSpPr>
          <p:nvPr>
            <p:ph type="ftr" sz="quarter" idx="11"/>
          </p:nvPr>
        </p:nvSpPr>
        <p:spPr bwMode="auto">
          <a:xfrm rot="5400000">
            <a:off x="10046208" y="4114800"/>
            <a:ext cx="3657600" cy="512064"/>
          </a:xfrm>
        </p:spPr>
        <p:txBody>
          <a:bodyPr/>
          <a:lstStyle/>
          <a:p>
            <a:endParaRPr lang="en-US"/>
          </a:p>
        </p:txBody>
      </p:sp>
      <p:sp>
        <p:nvSpPr>
          <p:cNvPr id="9" name="Rectangle 8"/>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0" name="Rectangle 9"/>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1" name="Rectangle 10"/>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2" name="Rectangle 11"/>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3" name="Straight Connector 12"/>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4" name="Straight Connector 13"/>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5" name="Straight Connector 14"/>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6" name="Straight Connector 15"/>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7" name="Straight Connector 16"/>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8" name="Rectangle 17"/>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9" name="Oval 18"/>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0" name="Oval 19"/>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1" name="Oval 20"/>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2" name="Oval 21"/>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3" name="Oval 22"/>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6" name="Straight Connector 25"/>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6" name="Slide Number Placeholder 5"/>
          <p:cNvSpPr>
            <a:spLocks noGrp="1"/>
          </p:cNvSpPr>
          <p:nvPr>
            <p:ph type="sldNum" sz="quarter" idx="12"/>
          </p:nvPr>
        </p:nvSpPr>
        <p:spPr bwMode="auto">
          <a:xfrm>
            <a:off x="1787488" y="4928702"/>
            <a:ext cx="812800" cy="517524"/>
          </a:xfrm>
        </p:spPr>
        <p:txBody>
          <a:bodyPr/>
          <a:lstStyle/>
          <a:p>
            <a:fld id="{87E56F78-DE5E-4550-8B9D-FDE23EBF1134}" type="slidenum">
              <a:rPr lang="en-US" smtClean="0"/>
              <a:t>‹#›</a:t>
            </a:fld>
            <a:endParaRPr lang="en-US"/>
          </a:p>
        </p:txBody>
      </p:sp>
    </p:spTree>
    <p:extLst>
      <p:ext uri="{BB962C8B-B14F-4D97-AF65-F5344CB8AC3E}">
        <p14:creationId xmlns:p14="http://schemas.microsoft.com/office/powerpoint/2010/main" val="258429344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5AAF92B5-BF42-47A0-9A1C-E46C4EFB2C28}" type="datetimeFigureOut">
              <a:rPr lang="en-US" smtClean="0"/>
              <a:t>11/9/2017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E56F78-DE5E-4550-8B9D-FDE23EBF1134}" type="slidenum">
              <a:rPr lang="en-US" smtClean="0"/>
              <a:t>‹#›</a:t>
            </a:fld>
            <a:endParaRPr lang="en-US"/>
          </a:p>
        </p:txBody>
      </p:sp>
      <p:sp>
        <p:nvSpPr>
          <p:cNvPr id="9" name="Content Placeholder 8"/>
          <p:cNvSpPr>
            <a:spLocks noGrp="1"/>
          </p:cNvSpPr>
          <p:nvPr>
            <p:ph sz="quarter" idx="1"/>
          </p:nvPr>
        </p:nvSpPr>
        <p:spPr>
          <a:xfrm>
            <a:off x="609600" y="1600200"/>
            <a:ext cx="4876800" cy="4572000"/>
          </a:xfrm>
        </p:spPr>
        <p:txBody>
          <a:bodyPr/>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5693664" y="1600200"/>
            <a:ext cx="4876800" cy="4572000"/>
          </a:xfrm>
        </p:spPr>
        <p:txBody>
          <a:bodyPr/>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27007698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0584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5AAF92B5-BF42-47A0-9A1C-E46C4EFB2C28}" type="datetimeFigureOut">
              <a:rPr lang="en-US" smtClean="0"/>
              <a:t>11/9/2017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E56F78-DE5E-4550-8B9D-FDE23EBF1134}" type="slidenum">
              <a:rPr lang="en-US" smtClean="0"/>
              <a:t>‹#›</a:t>
            </a:fld>
            <a:endParaRPr lang="en-US"/>
          </a:p>
        </p:txBody>
      </p:sp>
      <p:sp>
        <p:nvSpPr>
          <p:cNvPr id="11" name="Content Placeholder 10"/>
          <p:cNvSpPr>
            <a:spLocks noGrp="1"/>
          </p:cNvSpPr>
          <p:nvPr>
            <p:ph sz="quarter" idx="2"/>
          </p:nvPr>
        </p:nvSpPr>
        <p:spPr>
          <a:xfrm>
            <a:off x="609600" y="2362200"/>
            <a:ext cx="4876800" cy="3886200"/>
          </a:xfrm>
        </p:spPr>
        <p:txBody>
          <a:bodyPr/>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5829300" y="2362200"/>
            <a:ext cx="4876800" cy="3886200"/>
          </a:xfrm>
        </p:spPr>
        <p:txBody>
          <a:bodyPr/>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Edit Master text styles</a:t>
            </a:r>
          </a:p>
        </p:txBody>
      </p:sp>
      <p:sp>
        <p:nvSpPr>
          <p:cNvPr id="14" name="Text Placeholder 13"/>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Edit Master text styles</a:t>
            </a:r>
          </a:p>
        </p:txBody>
      </p:sp>
    </p:spTree>
    <p:extLst>
      <p:ext uri="{BB962C8B-B14F-4D97-AF65-F5344CB8AC3E}">
        <p14:creationId xmlns:p14="http://schemas.microsoft.com/office/powerpoint/2010/main" val="2536978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5AAF92B5-BF42-47A0-9A1C-E46C4EFB2C28}" type="datetimeFigureOut">
              <a:rPr lang="en-US" smtClean="0"/>
              <a:t>11/9/2017</a:t>
            </a:fld>
            <a:endParaRPr lang="en-US"/>
          </a:p>
        </p:txBody>
      </p:sp>
      <p:sp>
        <p:nvSpPr>
          <p:cNvPr id="7" name="Slide Number Placeholder 6"/>
          <p:cNvSpPr>
            <a:spLocks noGrp="1"/>
          </p:cNvSpPr>
          <p:nvPr>
            <p:ph type="sldNum" sz="quarter" idx="11"/>
          </p:nvPr>
        </p:nvSpPr>
        <p:spPr/>
        <p:txBody>
          <a:bodyPr rtlCol="0"/>
          <a:lstStyle/>
          <a:p>
            <a:fld id="{87E56F78-DE5E-4550-8B9D-FDE23EBF1134}" type="slidenum">
              <a:rPr lang="en-US" smtClean="0"/>
              <a:t>‹#›</a:t>
            </a:fld>
            <a:endParaRPr lang="en-US"/>
          </a:p>
        </p:txBody>
      </p:sp>
      <p:sp>
        <p:nvSpPr>
          <p:cNvPr id="8" name="Footer Placeholder 7"/>
          <p:cNvSpPr>
            <a:spLocks noGrp="1"/>
          </p:cNvSpPr>
          <p:nvPr>
            <p:ph type="ftr" sz="quarter" idx="12"/>
          </p:nvPr>
        </p:nvSpPr>
        <p:spPr/>
        <p:txBody>
          <a:bodyPr rtlCol="0"/>
          <a:lstStyle/>
          <a:p>
            <a:endParaRPr lang="en-US"/>
          </a:p>
        </p:txBody>
      </p:sp>
    </p:spTree>
    <p:extLst>
      <p:ext uri="{BB962C8B-B14F-4D97-AF65-F5344CB8AC3E}">
        <p14:creationId xmlns:p14="http://schemas.microsoft.com/office/powerpoint/2010/main" val="14665992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AF92B5-BF42-47A0-9A1C-E46C4EFB2C28}" type="datetimeFigureOut">
              <a:rPr lang="en-US" smtClean="0"/>
              <a:t>11/9/2017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7E56F78-DE5E-4550-8B9D-FDE23EBF1134}" type="slidenum">
              <a:rPr lang="en-US" smtClean="0"/>
              <a:t>‹#›</a:t>
            </a:fld>
            <a:endParaRPr lang="en-US"/>
          </a:p>
        </p:txBody>
      </p:sp>
    </p:spTree>
    <p:extLst>
      <p:ext uri="{BB962C8B-B14F-4D97-AF65-F5344CB8AC3E}">
        <p14:creationId xmlns:p14="http://schemas.microsoft.com/office/powerpoint/2010/main" val="4245343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2" name="Title 1"/>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Edit Master text styles</a:t>
            </a:r>
          </a:p>
        </p:txBody>
      </p:sp>
      <p:sp>
        <p:nvSpPr>
          <p:cNvPr id="8" name="Straight Connector 7"/>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9" name="Straight Connector 8"/>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11" name="Straight Connector 10"/>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2" name="Rectangle 11"/>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3" name="Straight Connector 12"/>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4" name="Oval 13"/>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8" name="Content Placeholder 17"/>
          <p:cNvSpPr>
            <a:spLocks noGrp="1"/>
          </p:cNvSpPr>
          <p:nvPr>
            <p:ph sz="quarter" idx="1"/>
          </p:nvPr>
        </p:nvSpPr>
        <p:spPr>
          <a:xfrm>
            <a:off x="406400" y="274320"/>
            <a:ext cx="7518400" cy="6327648"/>
          </a:xfrm>
        </p:spPr>
        <p:txBody>
          <a:bodyPr/>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5AAF92B5-BF42-47A0-9A1C-E46C4EFB2C28}" type="datetimeFigureOut">
              <a:rPr lang="en-US" smtClean="0"/>
              <a:t>11/9/2017</a:t>
            </a:fld>
            <a:endParaRPr lang="en-US"/>
          </a:p>
        </p:txBody>
      </p:sp>
      <p:sp>
        <p:nvSpPr>
          <p:cNvPr id="22" name="Slide Number Placeholder 21"/>
          <p:cNvSpPr>
            <a:spLocks noGrp="1"/>
          </p:cNvSpPr>
          <p:nvPr>
            <p:ph type="sldNum" sz="quarter" idx="15"/>
          </p:nvPr>
        </p:nvSpPr>
        <p:spPr/>
        <p:txBody>
          <a:bodyPr rtlCol="0"/>
          <a:lstStyle/>
          <a:p>
            <a:fld id="{87E56F78-DE5E-4550-8B9D-FDE23EBF1134}" type="slidenum">
              <a:rPr lang="en-US" smtClean="0"/>
              <a:t>‹#›</a:t>
            </a:fld>
            <a:endParaRPr lang="en-US"/>
          </a:p>
        </p:txBody>
      </p:sp>
      <p:sp>
        <p:nvSpPr>
          <p:cNvPr id="23" name="Footer Placeholder 22"/>
          <p:cNvSpPr>
            <a:spLocks noGrp="1"/>
          </p:cNvSpPr>
          <p:nvPr>
            <p:ph type="ftr" sz="quarter" idx="16"/>
          </p:nvPr>
        </p:nvSpPr>
        <p:spPr/>
        <p:txBody>
          <a:bodyPr rtlCol="0"/>
          <a:lstStyle/>
          <a:p>
            <a:endParaRPr lang="en-US"/>
          </a:p>
        </p:txBody>
      </p:sp>
    </p:spTree>
    <p:extLst>
      <p:ext uri="{BB962C8B-B14F-4D97-AF65-F5344CB8AC3E}">
        <p14:creationId xmlns:p14="http://schemas.microsoft.com/office/powerpoint/2010/main" val="145121472"/>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3" name="Oval 12"/>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 name="Title 1"/>
          <p:cNvSpPr>
            <a:spLocks noGrp="1"/>
          </p:cNvSpPr>
          <p:nvPr>
            <p:ph type="title"/>
          </p:nvPr>
        </p:nvSpPr>
        <p:spPr>
          <a:xfrm rot="5400000">
            <a:off x="5518404" y="3124200"/>
            <a:ext cx="6309360" cy="6096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Edit Master text styles</a:t>
            </a:r>
          </a:p>
        </p:txBody>
      </p:sp>
      <p:sp>
        <p:nvSpPr>
          <p:cNvPr id="10" name="Straight Connector 9"/>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1" name="Rectangle 10"/>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2" name="Straight Connector 11"/>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9" name="Straight Connector 18"/>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20" name="Straight Connector 19"/>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17" name="Date Placeholder 16"/>
          <p:cNvSpPr>
            <a:spLocks noGrp="1"/>
          </p:cNvSpPr>
          <p:nvPr>
            <p:ph type="dt" sz="half" idx="10"/>
          </p:nvPr>
        </p:nvSpPr>
        <p:spPr/>
        <p:txBody>
          <a:bodyPr rtlCol="0"/>
          <a:lstStyle/>
          <a:p>
            <a:fld id="{5AAF92B5-BF42-47A0-9A1C-E46C4EFB2C28}" type="datetimeFigureOut">
              <a:rPr lang="en-US" smtClean="0"/>
              <a:t>11/9/2017</a:t>
            </a:fld>
            <a:endParaRPr lang="en-US"/>
          </a:p>
        </p:txBody>
      </p:sp>
      <p:sp>
        <p:nvSpPr>
          <p:cNvPr id="18" name="Slide Number Placeholder 17"/>
          <p:cNvSpPr>
            <a:spLocks noGrp="1"/>
          </p:cNvSpPr>
          <p:nvPr>
            <p:ph type="sldNum" sz="quarter" idx="11"/>
          </p:nvPr>
        </p:nvSpPr>
        <p:spPr/>
        <p:txBody>
          <a:bodyPr rtlCol="0"/>
          <a:lstStyle/>
          <a:p>
            <a:fld id="{87E56F78-DE5E-4550-8B9D-FDE23EBF1134}" type="slidenum">
              <a:rPr lang="en-US" smtClean="0"/>
              <a:t>‹#›</a:t>
            </a:fld>
            <a:endParaRPr lang="en-US"/>
          </a:p>
        </p:txBody>
      </p:sp>
      <p:sp>
        <p:nvSpPr>
          <p:cNvPr id="21" name="Footer Placeholder 20"/>
          <p:cNvSpPr>
            <a:spLocks noGrp="1"/>
          </p:cNvSpPr>
          <p:nvPr>
            <p:ph type="ftr" sz="quarter" idx="12"/>
          </p:nvPr>
        </p:nvSpPr>
        <p:spPr/>
        <p:txBody>
          <a:bodyPr rtlCol="0"/>
          <a:lstStyle/>
          <a:p>
            <a:endParaRPr lang="en-US"/>
          </a:p>
        </p:txBody>
      </p:sp>
    </p:spTree>
    <p:extLst>
      <p:ext uri="{BB962C8B-B14F-4D97-AF65-F5344CB8AC3E}">
        <p14:creationId xmlns:p14="http://schemas.microsoft.com/office/powerpoint/2010/main" val="41395711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22" name="Title Placeholder 21"/>
          <p:cNvSpPr>
            <a:spLocks noGrp="1"/>
          </p:cNvSpPr>
          <p:nvPr>
            <p:ph type="title"/>
          </p:nvPr>
        </p:nvSpPr>
        <p:spPr>
          <a:xfrm>
            <a:off x="609600" y="274638"/>
            <a:ext cx="99568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en-US" smtClean="0"/>
              <a:t>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5AAF92B5-BF42-47A0-9A1C-E46C4EFB2C28}" type="datetimeFigureOut">
              <a:rPr lang="en-US" smtClean="0"/>
              <a:t>11/9/2017</a:t>
            </a:fld>
            <a:endParaRPr lang="en-US"/>
          </a:p>
        </p:txBody>
      </p:sp>
      <p:sp>
        <p:nvSpPr>
          <p:cNvPr id="3" name="Footer Placeholder 2"/>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9" name="Straight Connector 8"/>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0" name="Rectangle 9"/>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1" name="Straight Connector 10"/>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2" name="Oval 11"/>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3" name="Slide Number Placeholder 22"/>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87E56F78-DE5E-4550-8B9D-FDE23EBF1134}" type="slidenum">
              <a:rPr lang="en-US" smtClean="0"/>
              <a:t>‹#›</a:t>
            </a:fld>
            <a:endParaRPr lang="en-US"/>
          </a:p>
        </p:txBody>
      </p:sp>
    </p:spTree>
    <p:extLst>
      <p:ext uri="{BB962C8B-B14F-4D97-AF65-F5344CB8AC3E}">
        <p14:creationId xmlns:p14="http://schemas.microsoft.com/office/powerpoint/2010/main" val="273561471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hyperlink" Target="http://www.state.nj.us/education/bilingual/resources/college.htm" TargetMode="External"/><Relationship Id="rId2" Type="http://schemas.openxmlformats.org/officeDocument/2006/relationships/notesSlide" Target="../notesSlides/notesSlide9.xml"/><Relationship Id="rId1" Type="http://schemas.openxmlformats.org/officeDocument/2006/relationships/slideLayout" Target="../slideLayouts/slideLayout12.xml"/><Relationship Id="rId4" Type="http://schemas.openxmlformats.org/officeDocument/2006/relationships/hyperlink" Target="http://www.state.nj.us/education/bilingual/resources/scholarship.htm"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www.state.nj.us/education/bilingual/" TargetMode="External"/><Relationship Id="rId7" Type="http://schemas.openxmlformats.org/officeDocument/2006/relationships/hyperlink" Target="https://www.wida.us/" TargetMode="External"/><Relationship Id="rId2" Type="http://schemas.openxmlformats.org/officeDocument/2006/relationships/notesSlide" Target="../notesSlides/notesSlide10.xml"/><Relationship Id="rId1" Type="http://schemas.openxmlformats.org/officeDocument/2006/relationships/slideLayout" Target="../slideLayouts/slideLayout12.xml"/><Relationship Id="rId6" Type="http://schemas.openxmlformats.org/officeDocument/2006/relationships/hyperlink" Target="http://ell.stanford.edu/" TargetMode="External"/><Relationship Id="rId5" Type="http://schemas.openxmlformats.org/officeDocument/2006/relationships/hyperlink" Target="http://www.nabe.org/" TargetMode="External"/><Relationship Id="rId4" Type="http://schemas.openxmlformats.org/officeDocument/2006/relationships/hyperlink" Target="http://www.njtesol-njbe.org/"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8" Type="http://schemas.openxmlformats.org/officeDocument/2006/relationships/diagramLayout" Target="../diagrams/layout7.xml"/><Relationship Id="rId3" Type="http://schemas.openxmlformats.org/officeDocument/2006/relationships/diagramLayout" Target="../diagrams/layout6.xml"/><Relationship Id="rId7" Type="http://schemas.openxmlformats.org/officeDocument/2006/relationships/diagramData" Target="../diagrams/data7.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11" Type="http://schemas.microsoft.com/office/2007/relationships/diagramDrawing" Target="../diagrams/drawing7.xml"/><Relationship Id="rId5" Type="http://schemas.openxmlformats.org/officeDocument/2006/relationships/diagramColors" Target="../diagrams/colors6.xml"/><Relationship Id="rId10" Type="http://schemas.openxmlformats.org/officeDocument/2006/relationships/diagramColors" Target="../diagrams/colors7.xml"/><Relationship Id="rId4" Type="http://schemas.openxmlformats.org/officeDocument/2006/relationships/diagramQuickStyle" Target="../diagrams/quickStyle6.xml"/><Relationship Id="rId9" Type="http://schemas.openxmlformats.org/officeDocument/2006/relationships/diagramQuickStyle" Target="../diagrams/quickStyle7.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hyperlink" Target="http://www.nj.gov/education" TargetMode="External"/><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3" Type="http://schemas.openxmlformats.org/officeDocument/2006/relationships/hyperlink" Target="mailto:jharvey@npsdnj.org" TargetMode="External"/><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4.xml"/><Relationship Id="rId13" Type="http://schemas.openxmlformats.org/officeDocument/2006/relationships/diagramLayout" Target="../diagrams/layout5.xml"/><Relationship Id="rId3" Type="http://schemas.openxmlformats.org/officeDocument/2006/relationships/diagramLayout" Target="../diagrams/layout3.xml"/><Relationship Id="rId7" Type="http://schemas.openxmlformats.org/officeDocument/2006/relationships/diagramData" Target="../diagrams/data4.xml"/><Relationship Id="rId12" Type="http://schemas.openxmlformats.org/officeDocument/2006/relationships/diagramData" Target="../diagrams/data5.xml"/><Relationship Id="rId2" Type="http://schemas.openxmlformats.org/officeDocument/2006/relationships/diagramData" Target="../diagrams/data3.xml"/><Relationship Id="rId16" Type="http://schemas.microsoft.com/office/2007/relationships/diagramDrawing" Target="../diagrams/drawing5.xml"/><Relationship Id="rId1" Type="http://schemas.openxmlformats.org/officeDocument/2006/relationships/slideLayout" Target="../slideLayouts/slideLayout2.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5" Type="http://schemas.openxmlformats.org/officeDocument/2006/relationships/diagramColors" Target="../diagrams/colors5.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 Id="rId14" Type="http://schemas.openxmlformats.org/officeDocument/2006/relationships/diagramQuickStyle" Target="../diagrams/quickStyle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hyperlink" Target="https://www.eslteacheredu.org/new-jersey/#complete-degree" TargetMode="External"/><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0" y="437882"/>
            <a:ext cx="8229600" cy="1596980"/>
          </a:xfrm>
        </p:spPr>
        <p:txBody>
          <a:bodyPr>
            <a:normAutofit fontScale="90000"/>
          </a:bodyPr>
          <a:lstStyle/>
          <a:p>
            <a:pPr algn="ctr"/>
            <a:r>
              <a:rPr lang="en-US" dirty="0" smtClean="0"/>
              <a:t>Endorsements Professional Development Event for Education Students</a:t>
            </a:r>
            <a:br>
              <a:rPr lang="en-US" dirty="0" smtClean="0"/>
            </a:br>
            <a:r>
              <a:rPr lang="en-US" dirty="0" smtClean="0"/>
              <a:t>11/2/17</a:t>
            </a:r>
            <a:endParaRPr lang="en-US" dirty="0"/>
          </a:p>
        </p:txBody>
      </p:sp>
      <p:sp>
        <p:nvSpPr>
          <p:cNvPr id="3" name="Subtitle 2"/>
          <p:cNvSpPr>
            <a:spLocks noGrp="1"/>
          </p:cNvSpPr>
          <p:nvPr>
            <p:ph type="subTitle" idx="1"/>
          </p:nvPr>
        </p:nvSpPr>
        <p:spPr>
          <a:xfrm>
            <a:off x="3048000" y="2137893"/>
            <a:ext cx="8229600" cy="4237029"/>
          </a:xfrm>
        </p:spPr>
        <p:txBody>
          <a:bodyPr/>
          <a:lstStyle/>
          <a:p>
            <a:pPr algn="ctr"/>
            <a:r>
              <a:rPr lang="en-US" u="sng" dirty="0" smtClean="0"/>
              <a:t>Dr. Melissa Luis</a:t>
            </a:r>
          </a:p>
          <a:p>
            <a:pPr algn="ctr"/>
            <a:r>
              <a:rPr lang="en-US" dirty="0" smtClean="0"/>
              <a:t>Middlesex County College</a:t>
            </a:r>
          </a:p>
          <a:p>
            <a:pPr algn="ctr"/>
            <a:r>
              <a:rPr lang="en-US" u="sng" dirty="0" smtClean="0"/>
              <a:t>Ms. Cecilia Zimmer</a:t>
            </a:r>
          </a:p>
          <a:p>
            <a:pPr algn="ctr"/>
            <a:r>
              <a:rPr lang="en-US" dirty="0" smtClean="0"/>
              <a:t>Supervisor </a:t>
            </a:r>
            <a:r>
              <a:rPr lang="en-US" dirty="0"/>
              <a:t>of ESL/Bilingual &amp; World Language</a:t>
            </a:r>
          </a:p>
          <a:p>
            <a:pPr algn="ctr"/>
            <a:r>
              <a:rPr lang="en-US" dirty="0"/>
              <a:t>Freehold Borough </a:t>
            </a:r>
            <a:r>
              <a:rPr lang="en-US" dirty="0" smtClean="0"/>
              <a:t>Schools</a:t>
            </a:r>
          </a:p>
          <a:p>
            <a:pPr algn="ctr"/>
            <a:r>
              <a:rPr lang="en-US" u="sng" dirty="0" smtClean="0"/>
              <a:t>Dr. John Crowe</a:t>
            </a:r>
          </a:p>
          <a:p>
            <a:pPr algn="ctr"/>
            <a:r>
              <a:rPr lang="en-US" dirty="0" smtClean="0"/>
              <a:t>Principal</a:t>
            </a:r>
          </a:p>
          <a:p>
            <a:pPr algn="ctr"/>
            <a:r>
              <a:rPr lang="en-US" dirty="0" smtClean="0"/>
              <a:t>Woodbridge Middle School</a:t>
            </a:r>
          </a:p>
          <a:p>
            <a:pPr algn="ctr"/>
            <a:r>
              <a:rPr lang="en-US" u="sng" dirty="0" smtClean="0"/>
              <a:t>Dr. Joseph Harvey</a:t>
            </a:r>
          </a:p>
          <a:p>
            <a:pPr algn="ctr"/>
            <a:r>
              <a:rPr lang="en-US" dirty="0"/>
              <a:t>Director of Special Services</a:t>
            </a:r>
          </a:p>
          <a:p>
            <a:pPr algn="ctr"/>
            <a:r>
              <a:rPr lang="en-US" dirty="0"/>
              <a:t>New Providence School District</a:t>
            </a:r>
            <a:endParaRPr lang="en-US" dirty="0" smtClean="0"/>
          </a:p>
          <a:p>
            <a:pPr algn="ctr"/>
            <a:endParaRPr lang="en-US" dirty="0" smtClean="0"/>
          </a:p>
          <a:p>
            <a:pPr algn="ctr"/>
            <a:endParaRPr lang="en-US" dirty="0"/>
          </a:p>
        </p:txBody>
      </p:sp>
    </p:spTree>
    <p:extLst>
      <p:ext uri="{BB962C8B-B14F-4D97-AF65-F5344CB8AC3E}">
        <p14:creationId xmlns:p14="http://schemas.microsoft.com/office/powerpoint/2010/main" val="10786889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Shape 110"/>
          <p:cNvSpPr txBox="1">
            <a:spLocks noGrp="1"/>
          </p:cNvSpPr>
          <p:nvPr>
            <p:ph type="title"/>
          </p:nvPr>
        </p:nvSpPr>
        <p:spPr>
          <a:xfrm>
            <a:off x="972600" y="1758200"/>
            <a:ext cx="10251600" cy="713600"/>
          </a:xfrm>
          <a:prstGeom prst="rect">
            <a:avLst/>
          </a:prstGeom>
        </p:spPr>
        <p:txBody>
          <a:bodyPr vert="horz" wrap="square" lIns="121900" tIns="121900" rIns="121900" bIns="121900" anchor="t" anchorCtr="0">
            <a:noAutofit/>
          </a:bodyPr>
          <a:lstStyle/>
          <a:p>
            <a:r>
              <a:rPr lang="en"/>
              <a:t>Do you have...</a:t>
            </a:r>
          </a:p>
        </p:txBody>
      </p:sp>
      <p:sp>
        <p:nvSpPr>
          <p:cNvPr id="111" name="Shape 111"/>
          <p:cNvSpPr txBox="1">
            <a:spLocks noGrp="1"/>
          </p:cNvSpPr>
          <p:nvPr>
            <p:ph type="body" idx="1"/>
          </p:nvPr>
        </p:nvSpPr>
        <p:spPr>
          <a:xfrm>
            <a:off x="972600" y="2771833"/>
            <a:ext cx="10251600" cy="3014800"/>
          </a:xfrm>
          <a:prstGeom prst="rect">
            <a:avLst/>
          </a:prstGeom>
        </p:spPr>
        <p:txBody>
          <a:bodyPr vert="horz" wrap="square" lIns="121900" tIns="121900" rIns="121900" bIns="121900" anchor="t" anchorCtr="0">
            <a:noAutofit/>
          </a:bodyPr>
          <a:lstStyle/>
          <a:p>
            <a:pPr marL="609585" indent="-423323">
              <a:buSzPct val="100000"/>
              <a:buChar char="★"/>
            </a:pPr>
            <a:r>
              <a:rPr lang="en" sz="1867"/>
              <a:t>...language fluency? Are you bilingual and fluent in two or more languages? </a:t>
            </a:r>
          </a:p>
          <a:p>
            <a:pPr marL="609585" indent="-423323">
              <a:buSzPct val="100000"/>
              <a:buChar char="★"/>
            </a:pPr>
            <a:r>
              <a:rPr lang="en" sz="1867"/>
              <a:t>...cultural connectedness with ELL population? </a:t>
            </a:r>
          </a:p>
          <a:p>
            <a:pPr marL="609585" indent="-423323">
              <a:buSzPct val="100000"/>
              <a:buChar char="★"/>
            </a:pPr>
            <a:r>
              <a:rPr lang="en" sz="1867"/>
              <a:t>...a desire to want to make a difference?</a:t>
            </a:r>
          </a:p>
          <a:p>
            <a:pPr marL="609585" indent="-423323">
              <a:buSzPct val="100000"/>
              <a:buChar char="★"/>
            </a:pPr>
            <a:r>
              <a:rPr lang="en" sz="1867"/>
              <a:t>...a desire for social and economic upward mobility</a:t>
            </a:r>
          </a:p>
          <a:p>
            <a:pPr>
              <a:buNone/>
            </a:pPr>
            <a:r>
              <a:rPr lang="en"/>
              <a:t>If you answered yes some or all of these, an ESL and/or Bilingual/bicultural endorsement may be a rewarding and economical avenue for your future in the educational field.</a:t>
            </a:r>
          </a:p>
        </p:txBody>
      </p:sp>
    </p:spTree>
    <p:extLst>
      <p:ext uri="{BB962C8B-B14F-4D97-AF65-F5344CB8AC3E}">
        <p14:creationId xmlns:p14="http://schemas.microsoft.com/office/powerpoint/2010/main" val="36209244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Shape 116"/>
          <p:cNvSpPr txBox="1">
            <a:spLocks noGrp="1"/>
          </p:cNvSpPr>
          <p:nvPr>
            <p:ph type="title"/>
          </p:nvPr>
        </p:nvSpPr>
        <p:spPr>
          <a:xfrm>
            <a:off x="972600" y="1758200"/>
            <a:ext cx="10251600" cy="713600"/>
          </a:xfrm>
          <a:prstGeom prst="rect">
            <a:avLst/>
          </a:prstGeom>
        </p:spPr>
        <p:txBody>
          <a:bodyPr vert="horz" wrap="square" lIns="121900" tIns="121900" rIns="121900" bIns="121900" anchor="t" anchorCtr="0">
            <a:noAutofit/>
          </a:bodyPr>
          <a:lstStyle/>
          <a:p>
            <a:r>
              <a:rPr lang="en"/>
              <a:t>Job Prospects </a:t>
            </a:r>
          </a:p>
        </p:txBody>
      </p:sp>
      <p:sp>
        <p:nvSpPr>
          <p:cNvPr id="117" name="Shape 117"/>
          <p:cNvSpPr txBox="1">
            <a:spLocks noGrp="1"/>
          </p:cNvSpPr>
          <p:nvPr>
            <p:ph type="body" idx="1"/>
          </p:nvPr>
        </p:nvSpPr>
        <p:spPr>
          <a:xfrm>
            <a:off x="972600" y="2771833"/>
            <a:ext cx="10251600" cy="3448000"/>
          </a:xfrm>
          <a:prstGeom prst="rect">
            <a:avLst/>
          </a:prstGeom>
        </p:spPr>
        <p:txBody>
          <a:bodyPr vert="horz" wrap="square" lIns="121900" tIns="121900" rIns="121900" bIns="121900" anchor="t" anchorCtr="0">
            <a:noAutofit/>
          </a:bodyPr>
          <a:lstStyle/>
          <a:p>
            <a:pPr algn="ctr">
              <a:buNone/>
            </a:pPr>
            <a:r>
              <a:rPr lang="en" b="1">
                <a:latin typeface="Arial"/>
                <a:ea typeface="Arial"/>
                <a:cs typeface="Arial"/>
                <a:sym typeface="Arial"/>
              </a:rPr>
              <a:t>Where can I find jobs with an ESL and/or Bilingual Bicultural certification?</a:t>
            </a:r>
          </a:p>
          <a:p>
            <a:pPr marL="609585" indent="-457189">
              <a:buSzPct val="100000"/>
              <a:buFont typeface="Arial"/>
            </a:pPr>
            <a:r>
              <a:rPr lang="en">
                <a:latin typeface="Arial"/>
                <a:ea typeface="Arial"/>
                <a:cs typeface="Arial"/>
                <a:sym typeface="Arial"/>
              </a:rPr>
              <a:t>public schools</a:t>
            </a:r>
          </a:p>
          <a:p>
            <a:pPr marL="609585" indent="-457189">
              <a:buSzPct val="100000"/>
              <a:buFont typeface="Arial"/>
            </a:pPr>
            <a:r>
              <a:rPr lang="en">
                <a:latin typeface="Arial"/>
                <a:ea typeface="Arial"/>
                <a:cs typeface="Arial"/>
                <a:sym typeface="Arial"/>
              </a:rPr>
              <a:t>private schools</a:t>
            </a:r>
          </a:p>
          <a:p>
            <a:pPr marL="609585" indent="-457189">
              <a:buSzPct val="100000"/>
              <a:buFont typeface="Arial"/>
            </a:pPr>
            <a:r>
              <a:rPr lang="en">
                <a:latin typeface="Arial"/>
                <a:ea typeface="Arial"/>
                <a:cs typeface="Arial"/>
                <a:sym typeface="Arial"/>
              </a:rPr>
              <a:t>private sector</a:t>
            </a:r>
          </a:p>
          <a:p>
            <a:pPr marL="609585" indent="-457189">
              <a:buSzPct val="100000"/>
              <a:buFont typeface="Arial"/>
            </a:pPr>
            <a:r>
              <a:rPr lang="en">
                <a:latin typeface="Arial"/>
                <a:ea typeface="Arial"/>
                <a:cs typeface="Arial"/>
                <a:sym typeface="Arial"/>
              </a:rPr>
              <a:t>non-profit</a:t>
            </a:r>
          </a:p>
          <a:p>
            <a:pPr marL="609585" indent="-457189">
              <a:buSzPct val="100000"/>
              <a:buFont typeface="Arial"/>
            </a:pPr>
            <a:r>
              <a:rPr lang="en">
                <a:latin typeface="Arial"/>
                <a:ea typeface="Arial"/>
                <a:cs typeface="Arial"/>
                <a:sym typeface="Arial"/>
              </a:rPr>
              <a:t>government </a:t>
            </a:r>
          </a:p>
          <a:p>
            <a:pPr marL="609585" indent="-457189">
              <a:buSzPct val="100000"/>
              <a:buFont typeface="Arial"/>
            </a:pPr>
            <a:r>
              <a:rPr lang="en">
                <a:latin typeface="Arial"/>
                <a:ea typeface="Arial"/>
                <a:cs typeface="Arial"/>
                <a:sym typeface="Arial"/>
              </a:rPr>
              <a:t>abroad</a:t>
            </a:r>
          </a:p>
          <a:p>
            <a:pPr>
              <a:buNone/>
            </a:pPr>
            <a:endParaRPr/>
          </a:p>
        </p:txBody>
      </p:sp>
    </p:spTree>
    <p:extLst>
      <p:ext uri="{BB962C8B-B14F-4D97-AF65-F5344CB8AC3E}">
        <p14:creationId xmlns:p14="http://schemas.microsoft.com/office/powerpoint/2010/main" val="37743033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Shape 122"/>
          <p:cNvSpPr txBox="1">
            <a:spLocks noGrp="1"/>
          </p:cNvSpPr>
          <p:nvPr>
            <p:ph type="title"/>
          </p:nvPr>
        </p:nvSpPr>
        <p:spPr>
          <a:xfrm>
            <a:off x="972600" y="1758200"/>
            <a:ext cx="10251600" cy="713600"/>
          </a:xfrm>
          <a:prstGeom prst="rect">
            <a:avLst/>
          </a:prstGeom>
        </p:spPr>
        <p:txBody>
          <a:bodyPr vert="horz" wrap="square" lIns="121900" tIns="121900" rIns="121900" bIns="121900" anchor="t" anchorCtr="0">
            <a:noAutofit/>
          </a:bodyPr>
          <a:lstStyle/>
          <a:p>
            <a:r>
              <a:rPr lang="en"/>
              <a:t>What’s expected?</a:t>
            </a:r>
          </a:p>
        </p:txBody>
      </p:sp>
      <p:sp>
        <p:nvSpPr>
          <p:cNvPr id="123" name="Shape 123"/>
          <p:cNvSpPr txBox="1">
            <a:spLocks noGrp="1"/>
          </p:cNvSpPr>
          <p:nvPr>
            <p:ph type="body" idx="1"/>
          </p:nvPr>
        </p:nvSpPr>
        <p:spPr>
          <a:xfrm>
            <a:off x="972600" y="2771833"/>
            <a:ext cx="10251600" cy="3014800"/>
          </a:xfrm>
          <a:prstGeom prst="rect">
            <a:avLst/>
          </a:prstGeom>
        </p:spPr>
        <p:txBody>
          <a:bodyPr vert="horz" wrap="square" lIns="121900" tIns="121900" rIns="121900" bIns="121900" anchor="t" anchorCtr="0">
            <a:noAutofit/>
          </a:bodyPr>
          <a:lstStyle/>
          <a:p>
            <a:pPr>
              <a:buNone/>
            </a:pPr>
            <a:r>
              <a:rPr lang="en" sz="1867">
                <a:solidFill>
                  <a:srgbClr val="58585B"/>
                </a:solidFill>
                <a:highlight>
                  <a:srgbClr val="FFFFFF"/>
                </a:highlight>
                <a:latin typeface="Arial"/>
                <a:ea typeface="Arial"/>
                <a:cs typeface="Arial"/>
                <a:sym typeface="Arial"/>
              </a:rPr>
              <a:t>An ESL teacher is a person who is flexible, adaptable, collegial, and creative.  Excellent organizational, interpersonal, and communication skills are also required of an ESL teacher. </a:t>
            </a:r>
          </a:p>
          <a:p>
            <a:pPr>
              <a:buNone/>
            </a:pPr>
            <a:r>
              <a:rPr lang="en" sz="1867">
                <a:solidFill>
                  <a:srgbClr val="58585B"/>
                </a:solidFill>
                <a:highlight>
                  <a:srgbClr val="FFFFFF"/>
                </a:highlight>
                <a:latin typeface="Arial"/>
                <a:ea typeface="Arial"/>
                <a:cs typeface="Arial"/>
                <a:sym typeface="Arial"/>
              </a:rPr>
              <a:t>As an ESL teacher, the expectation is that you’ll be responsible for supporting ESL students by planning differentiated instruction that is scaffolded to meet the needs of your students based on their English Language Proficiency (ELP) levels. Embedding real-life context into lessons while maintaining cultural sensitivity is helpful to ESL students as they learn to navigate the language in their new environment. </a:t>
            </a:r>
          </a:p>
          <a:p>
            <a:pPr>
              <a:buNone/>
            </a:pPr>
            <a:endParaRPr/>
          </a:p>
        </p:txBody>
      </p:sp>
    </p:spTree>
    <p:extLst>
      <p:ext uri="{BB962C8B-B14F-4D97-AF65-F5344CB8AC3E}">
        <p14:creationId xmlns:p14="http://schemas.microsoft.com/office/powerpoint/2010/main" val="35901702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Shape 128"/>
          <p:cNvSpPr txBox="1">
            <a:spLocks noGrp="1"/>
          </p:cNvSpPr>
          <p:nvPr>
            <p:ph type="title"/>
          </p:nvPr>
        </p:nvSpPr>
        <p:spPr>
          <a:xfrm>
            <a:off x="972600" y="1758200"/>
            <a:ext cx="10251600" cy="713600"/>
          </a:xfrm>
          <a:prstGeom prst="rect">
            <a:avLst/>
          </a:prstGeom>
        </p:spPr>
        <p:txBody>
          <a:bodyPr vert="horz" wrap="square" lIns="121900" tIns="121900" rIns="121900" bIns="121900" anchor="t" anchorCtr="0">
            <a:noAutofit/>
          </a:bodyPr>
          <a:lstStyle/>
          <a:p>
            <a:r>
              <a:rPr lang="en"/>
              <a:t>Other ways to prepare....</a:t>
            </a:r>
          </a:p>
        </p:txBody>
      </p:sp>
      <p:sp>
        <p:nvSpPr>
          <p:cNvPr id="129" name="Shape 129"/>
          <p:cNvSpPr txBox="1">
            <a:spLocks noGrp="1"/>
          </p:cNvSpPr>
          <p:nvPr>
            <p:ph type="body" idx="1"/>
          </p:nvPr>
        </p:nvSpPr>
        <p:spPr>
          <a:xfrm>
            <a:off x="972600" y="2771833"/>
            <a:ext cx="10251600" cy="3014800"/>
          </a:xfrm>
          <a:prstGeom prst="rect">
            <a:avLst/>
          </a:prstGeom>
        </p:spPr>
        <p:txBody>
          <a:bodyPr vert="horz" wrap="square" lIns="121900" tIns="121900" rIns="121900" bIns="121900" anchor="t" anchorCtr="0">
            <a:noAutofit/>
          </a:bodyPr>
          <a:lstStyle/>
          <a:p>
            <a:pPr marL="609585" indent="-423323">
              <a:buSzPct val="100000"/>
              <a:buChar char="★"/>
            </a:pPr>
            <a:r>
              <a:rPr lang="en" sz="1867"/>
              <a:t>Find opportunities to work with children or adults whose native language is not English.</a:t>
            </a:r>
          </a:p>
          <a:p>
            <a:pPr marL="609585" indent="-423323">
              <a:buSzPct val="100000"/>
              <a:buChar char="★"/>
            </a:pPr>
            <a:r>
              <a:rPr lang="en" sz="1867"/>
              <a:t>Get involved in community organizations that serve families new to our country.</a:t>
            </a:r>
          </a:p>
          <a:p>
            <a:pPr marL="609585" indent="-423323">
              <a:buSzPct val="100000"/>
              <a:buChar char="★"/>
            </a:pPr>
            <a:r>
              <a:rPr lang="en" sz="1867"/>
              <a:t>Cultivate an appreciation for culture and language learning; being bilingual is a plus!</a:t>
            </a:r>
          </a:p>
          <a:p>
            <a:pPr marL="609585" indent="-423323">
              <a:buSzPct val="100000"/>
              <a:buChar char="★"/>
            </a:pPr>
            <a:r>
              <a:rPr lang="en" sz="1867"/>
              <a:t>Seek professional membership organizations such as  NJTESOL/NABE, NJASCD, and NJEA -- They offer a wealth of information and opportunities for networking.</a:t>
            </a:r>
          </a:p>
          <a:p>
            <a:pPr marL="609585" indent="-423323">
              <a:buSzPct val="100000"/>
              <a:buChar char="★"/>
            </a:pPr>
            <a:r>
              <a:rPr lang="en" sz="1867"/>
              <a:t>Use social media to get FREE professional development and network!</a:t>
            </a:r>
          </a:p>
          <a:p>
            <a:pPr>
              <a:buNone/>
            </a:pPr>
            <a:endParaRPr/>
          </a:p>
          <a:p>
            <a:pPr>
              <a:buNone/>
            </a:pPr>
            <a:endParaRPr/>
          </a:p>
        </p:txBody>
      </p:sp>
    </p:spTree>
    <p:extLst>
      <p:ext uri="{BB962C8B-B14F-4D97-AF65-F5344CB8AC3E}">
        <p14:creationId xmlns:p14="http://schemas.microsoft.com/office/powerpoint/2010/main" val="42911366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Shape 134"/>
          <p:cNvSpPr txBox="1">
            <a:spLocks noGrp="1"/>
          </p:cNvSpPr>
          <p:nvPr>
            <p:ph type="title"/>
          </p:nvPr>
        </p:nvSpPr>
        <p:spPr>
          <a:xfrm>
            <a:off x="972600" y="1758200"/>
            <a:ext cx="10251600" cy="713600"/>
          </a:xfrm>
          <a:prstGeom prst="rect">
            <a:avLst/>
          </a:prstGeom>
        </p:spPr>
        <p:txBody>
          <a:bodyPr vert="horz" wrap="square" lIns="121900" tIns="121900" rIns="121900" bIns="121900" anchor="t" anchorCtr="0">
            <a:noAutofit/>
          </a:bodyPr>
          <a:lstStyle/>
          <a:p>
            <a:r>
              <a:rPr lang="en"/>
              <a:t>Teacher Preparation Programs</a:t>
            </a:r>
          </a:p>
        </p:txBody>
      </p:sp>
      <p:sp>
        <p:nvSpPr>
          <p:cNvPr id="135" name="Shape 135"/>
          <p:cNvSpPr txBox="1">
            <a:spLocks noGrp="1"/>
          </p:cNvSpPr>
          <p:nvPr>
            <p:ph type="body" idx="1"/>
          </p:nvPr>
        </p:nvSpPr>
        <p:spPr>
          <a:xfrm>
            <a:off x="972600" y="2771833"/>
            <a:ext cx="10251600" cy="3014800"/>
          </a:xfrm>
          <a:prstGeom prst="rect">
            <a:avLst/>
          </a:prstGeom>
        </p:spPr>
        <p:txBody>
          <a:bodyPr vert="horz" wrap="square" lIns="121900" tIns="121900" rIns="121900" bIns="121900" anchor="t" anchorCtr="0">
            <a:noAutofit/>
          </a:bodyPr>
          <a:lstStyle/>
          <a:p>
            <a:pPr>
              <a:buNone/>
            </a:pPr>
            <a:r>
              <a:rPr lang="en" sz="1600">
                <a:solidFill>
                  <a:srgbClr val="000000"/>
                </a:solidFill>
                <a:highlight>
                  <a:srgbClr val="FFFFFF"/>
                </a:highlight>
                <a:latin typeface="Arial"/>
                <a:ea typeface="Arial"/>
                <a:cs typeface="Arial"/>
                <a:sym typeface="Arial"/>
              </a:rPr>
              <a:t>State approved ESL or bilingual program providers as of 2013: </a:t>
            </a:r>
            <a:r>
              <a:rPr lang="en" sz="1600" u="sng">
                <a:solidFill>
                  <a:schemeClr val="hlink"/>
                </a:solidFill>
                <a:latin typeface="Arial"/>
                <a:ea typeface="Arial"/>
                <a:cs typeface="Arial"/>
                <a:sym typeface="Arial"/>
                <a:hlinkClick r:id="rId3"/>
              </a:rPr>
              <a:t>http://www.state.nj.us/education/bilingual/resources/college.htm</a:t>
            </a:r>
          </a:p>
          <a:p>
            <a:pPr>
              <a:buNone/>
            </a:pPr>
            <a:r>
              <a:rPr lang="en" sz="1600">
                <a:latin typeface="Arial"/>
                <a:ea typeface="Arial"/>
                <a:cs typeface="Arial"/>
                <a:sym typeface="Arial"/>
              </a:rPr>
              <a:t>Scholarship Programs: </a:t>
            </a:r>
            <a:r>
              <a:rPr lang="en" sz="1600" u="sng">
                <a:solidFill>
                  <a:schemeClr val="hlink"/>
                </a:solidFill>
                <a:latin typeface="Arial"/>
                <a:ea typeface="Arial"/>
                <a:cs typeface="Arial"/>
                <a:sym typeface="Arial"/>
                <a:hlinkClick r:id="rId4"/>
              </a:rPr>
              <a:t>http://www.state.nj.us/education/bilingual/resources/scholarship.htm</a:t>
            </a:r>
          </a:p>
          <a:p>
            <a:pPr>
              <a:buNone/>
            </a:pPr>
            <a:endParaRPr/>
          </a:p>
          <a:p>
            <a:pPr>
              <a:buNone/>
            </a:pPr>
            <a:endParaRPr/>
          </a:p>
          <a:p>
            <a:pPr>
              <a:buNone/>
            </a:pPr>
            <a:endParaRPr/>
          </a:p>
        </p:txBody>
      </p:sp>
    </p:spTree>
    <p:extLst>
      <p:ext uri="{BB962C8B-B14F-4D97-AF65-F5344CB8AC3E}">
        <p14:creationId xmlns:p14="http://schemas.microsoft.com/office/powerpoint/2010/main" val="2844858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Shape 140"/>
          <p:cNvSpPr txBox="1">
            <a:spLocks noGrp="1"/>
          </p:cNvSpPr>
          <p:nvPr>
            <p:ph type="title"/>
          </p:nvPr>
        </p:nvSpPr>
        <p:spPr>
          <a:xfrm>
            <a:off x="972600" y="1758200"/>
            <a:ext cx="10251600" cy="713600"/>
          </a:xfrm>
          <a:prstGeom prst="rect">
            <a:avLst/>
          </a:prstGeom>
        </p:spPr>
        <p:txBody>
          <a:bodyPr vert="horz" wrap="square" lIns="121900" tIns="121900" rIns="121900" bIns="121900" anchor="t" anchorCtr="0">
            <a:noAutofit/>
          </a:bodyPr>
          <a:lstStyle/>
          <a:p>
            <a:r>
              <a:rPr lang="en"/>
              <a:t>Additional Resources</a:t>
            </a:r>
          </a:p>
        </p:txBody>
      </p:sp>
      <p:sp>
        <p:nvSpPr>
          <p:cNvPr id="141" name="Shape 141"/>
          <p:cNvSpPr txBox="1">
            <a:spLocks noGrp="1"/>
          </p:cNvSpPr>
          <p:nvPr>
            <p:ph type="body" idx="1"/>
          </p:nvPr>
        </p:nvSpPr>
        <p:spPr>
          <a:xfrm>
            <a:off x="972600" y="2771833"/>
            <a:ext cx="10251600" cy="3014800"/>
          </a:xfrm>
          <a:prstGeom prst="rect">
            <a:avLst/>
          </a:prstGeom>
        </p:spPr>
        <p:txBody>
          <a:bodyPr vert="horz" wrap="square" lIns="121900" tIns="121900" rIns="121900" bIns="121900" anchor="t" anchorCtr="0">
            <a:noAutofit/>
          </a:bodyPr>
          <a:lstStyle/>
          <a:p>
            <a:pPr>
              <a:buNone/>
            </a:pPr>
            <a:r>
              <a:rPr lang="en" b="1"/>
              <a:t>Bilingual/ESL Education NJDOE</a:t>
            </a:r>
            <a:r>
              <a:rPr lang="en"/>
              <a:t> - </a:t>
            </a:r>
            <a:r>
              <a:rPr lang="en" u="sng">
                <a:solidFill>
                  <a:schemeClr val="hlink"/>
                </a:solidFill>
                <a:hlinkClick r:id="rId3"/>
              </a:rPr>
              <a:t>http://www.state.nj.us/education/bilingual/</a:t>
            </a:r>
          </a:p>
          <a:p>
            <a:pPr>
              <a:buNone/>
            </a:pPr>
            <a:r>
              <a:rPr lang="en" b="1"/>
              <a:t>NJTESOL/NJBE </a:t>
            </a:r>
            <a:r>
              <a:rPr lang="en"/>
              <a:t>- </a:t>
            </a:r>
            <a:r>
              <a:rPr lang="en" u="sng">
                <a:solidFill>
                  <a:schemeClr val="accent5"/>
                </a:solidFill>
                <a:hlinkClick r:id="rId4"/>
              </a:rPr>
              <a:t>http://www.njtesol-njbe.org/</a:t>
            </a:r>
          </a:p>
          <a:p>
            <a:pPr>
              <a:buNone/>
            </a:pPr>
            <a:r>
              <a:rPr lang="en" b="1"/>
              <a:t>NABE National Association for Bilingual Education </a:t>
            </a:r>
            <a:r>
              <a:rPr lang="en"/>
              <a:t> - </a:t>
            </a:r>
            <a:r>
              <a:rPr lang="en" u="sng">
                <a:solidFill>
                  <a:schemeClr val="accent5"/>
                </a:solidFill>
                <a:hlinkClick r:id="rId5"/>
              </a:rPr>
              <a:t>http://www.nabe.org/</a:t>
            </a:r>
            <a:r>
              <a:rPr lang="en"/>
              <a:t> </a:t>
            </a:r>
          </a:p>
          <a:p>
            <a:pPr>
              <a:buNone/>
            </a:pPr>
            <a:r>
              <a:rPr lang="en" b="1"/>
              <a:t>Understanding Language --</a:t>
            </a:r>
            <a:r>
              <a:rPr lang="en"/>
              <a:t> </a:t>
            </a:r>
            <a:r>
              <a:rPr lang="en" u="sng">
                <a:solidFill>
                  <a:schemeClr val="accent5"/>
                </a:solidFill>
                <a:hlinkClick r:id="rId6"/>
              </a:rPr>
              <a:t>http://ell.stanford.edu/</a:t>
            </a:r>
          </a:p>
          <a:p>
            <a:pPr>
              <a:buNone/>
            </a:pPr>
            <a:r>
              <a:rPr lang="en" b="1"/>
              <a:t>WIDA</a:t>
            </a:r>
            <a:r>
              <a:rPr lang="en"/>
              <a:t> --</a:t>
            </a:r>
            <a:r>
              <a:rPr lang="en" u="sng">
                <a:solidFill>
                  <a:schemeClr val="accent5"/>
                </a:solidFill>
                <a:hlinkClick r:id="rId7"/>
              </a:rPr>
              <a:t>https://www.wida.us/</a:t>
            </a:r>
          </a:p>
        </p:txBody>
      </p:sp>
    </p:spTree>
    <p:extLst>
      <p:ext uri="{BB962C8B-B14F-4D97-AF65-F5344CB8AC3E}">
        <p14:creationId xmlns:p14="http://schemas.microsoft.com/office/powerpoint/2010/main" val="6488335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19400" y="3124200"/>
            <a:ext cx="7162800" cy="2590800"/>
          </a:xfrm>
        </p:spPr>
        <p:txBody>
          <a:bodyPr>
            <a:normAutofit/>
          </a:bodyPr>
          <a:lstStyle/>
          <a:p>
            <a:pPr algn="ctr"/>
            <a:r>
              <a:rPr lang="en-US" dirty="0" smtClean="0"/>
              <a:t>Do I Want </a:t>
            </a:r>
            <a:r>
              <a:rPr lang="en-US" dirty="0"/>
              <a:t>T</a:t>
            </a:r>
            <a:r>
              <a:rPr lang="en-US" dirty="0" smtClean="0"/>
              <a:t>o </a:t>
            </a:r>
            <a:r>
              <a:rPr lang="en-US" dirty="0"/>
              <a:t>B</a:t>
            </a:r>
            <a:r>
              <a:rPr lang="en-US" dirty="0" smtClean="0"/>
              <a:t>e A Middle </a:t>
            </a:r>
            <a:r>
              <a:rPr lang="en-US" dirty="0"/>
              <a:t>S</a:t>
            </a:r>
            <a:r>
              <a:rPr lang="en-US" dirty="0" smtClean="0"/>
              <a:t>chool </a:t>
            </a:r>
            <a:r>
              <a:rPr lang="en-US" dirty="0"/>
              <a:t>T</a:t>
            </a:r>
            <a:r>
              <a:rPr lang="en-US" dirty="0" smtClean="0"/>
              <a:t>eacher</a:t>
            </a:r>
            <a:r>
              <a:rPr lang="en-US" dirty="0" smtClean="0"/>
              <a:t>?</a:t>
            </a:r>
            <a:br>
              <a:rPr lang="en-US" dirty="0" smtClean="0"/>
            </a:br>
            <a:r>
              <a:rPr lang="en-US" dirty="0" smtClean="0"/>
              <a:t/>
            </a:r>
            <a:br>
              <a:rPr lang="en-US" dirty="0" smtClean="0"/>
            </a:br>
            <a:r>
              <a:rPr lang="en-US" dirty="0" smtClean="0"/>
              <a:t>Dr. Luis and Professor McMahon</a:t>
            </a:r>
            <a:br>
              <a:rPr lang="en-US" dirty="0" smtClean="0"/>
            </a:br>
            <a:r>
              <a:rPr lang="en-US" dirty="0" smtClean="0"/>
              <a:t>Middlesex County College</a:t>
            </a:r>
            <a:endParaRPr lang="en-US" dirty="0"/>
          </a:p>
        </p:txBody>
      </p:sp>
    </p:spTree>
    <p:extLst>
      <p:ext uri="{BB962C8B-B14F-4D97-AF65-F5344CB8AC3E}">
        <p14:creationId xmlns:p14="http://schemas.microsoft.com/office/powerpoint/2010/main" val="1824315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olidFill>
          </a:ln>
        </p:spPr>
        <p:txBody>
          <a:bodyPr>
            <a:noAutofit/>
          </a:bodyPr>
          <a:lstStyle/>
          <a:p>
            <a:r>
              <a:rPr lang="en-US" sz="6000" dirty="0"/>
              <a:t/>
            </a:r>
            <a:br>
              <a:rPr lang="en-US" sz="6000" dirty="0"/>
            </a:br>
            <a:r>
              <a:rPr lang="en-US" sz="4000" dirty="0"/>
              <a:t>Pathways to Middle School</a:t>
            </a:r>
            <a:endParaRPr lang="en-US" sz="4000" dirty="0"/>
          </a:p>
        </p:txBody>
      </p:sp>
      <p:graphicFrame>
        <p:nvGraphicFramePr>
          <p:cNvPr id="5" name="Content Placeholder 4"/>
          <p:cNvGraphicFramePr>
            <a:graphicFrameLocks noGrp="1"/>
          </p:cNvGraphicFramePr>
          <p:nvPr>
            <p:ph sz="quarter" idx="1"/>
            <p:extLst/>
          </p:nvPr>
        </p:nvGraphicFramePr>
        <p:xfrm>
          <a:off x="1981200" y="1600201"/>
          <a:ext cx="7467600" cy="2743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Content Placeholder 4"/>
          <p:cNvGraphicFramePr>
            <a:graphicFrameLocks/>
          </p:cNvGraphicFramePr>
          <p:nvPr>
            <p:extLst/>
          </p:nvPr>
        </p:nvGraphicFramePr>
        <p:xfrm>
          <a:off x="1981200" y="3886200"/>
          <a:ext cx="7467600" cy="27432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402531032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olidFill>
          </a:ln>
        </p:spPr>
        <p:txBody>
          <a:bodyPr/>
          <a:lstStyle/>
          <a:p>
            <a:pPr algn="ctr"/>
            <a:r>
              <a:rPr lang="en-US" dirty="0" smtClean="0"/>
              <a:t>Middle School Certification</a:t>
            </a:r>
            <a:endParaRPr lang="en-US" dirty="0"/>
          </a:p>
        </p:txBody>
      </p:sp>
      <p:graphicFrame>
        <p:nvGraphicFramePr>
          <p:cNvPr id="4" name="Content Placeholder 3"/>
          <p:cNvGraphicFramePr>
            <a:graphicFrameLocks noGrp="1"/>
          </p:cNvGraphicFramePr>
          <p:nvPr>
            <p:ph sz="quarter" idx="1"/>
            <p:extLst/>
          </p:nvPr>
        </p:nvGraphicFramePr>
        <p:xfrm>
          <a:off x="1981200" y="2209801"/>
          <a:ext cx="7467600" cy="42640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Explosion 2 4"/>
          <p:cNvSpPr/>
          <p:nvPr/>
        </p:nvSpPr>
        <p:spPr>
          <a:xfrm>
            <a:off x="1981200" y="1219200"/>
            <a:ext cx="3429000" cy="2438400"/>
          </a:xfrm>
          <a:prstGeom prst="irregularSeal2">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15 credits &amp; Developmental Psych</a:t>
            </a:r>
            <a:endParaRPr lang="en-US" sz="1100" dirty="0"/>
          </a:p>
        </p:txBody>
      </p:sp>
    </p:spTree>
    <p:extLst>
      <p:ext uri="{BB962C8B-B14F-4D97-AF65-F5344CB8AC3E}">
        <p14:creationId xmlns:p14="http://schemas.microsoft.com/office/powerpoint/2010/main" val="5809035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olidFill>
          </a:ln>
        </p:spPr>
        <p:txBody>
          <a:bodyPr/>
          <a:lstStyle/>
          <a:p>
            <a:pPr algn="ctr"/>
            <a:r>
              <a:rPr lang="en-US" dirty="0" smtClean="0"/>
              <a:t>Day in the Life of a Middle School Teacher</a:t>
            </a:r>
            <a:endParaRPr lang="en-US" dirty="0"/>
          </a:p>
        </p:txBody>
      </p:sp>
      <p:graphicFrame>
        <p:nvGraphicFramePr>
          <p:cNvPr id="4" name="Content Placeholder 3"/>
          <p:cNvGraphicFramePr>
            <a:graphicFrameLocks noGrp="1"/>
          </p:cNvGraphicFramePr>
          <p:nvPr>
            <p:ph sz="quarter" idx="1"/>
            <p:extLst/>
          </p:nvPr>
        </p:nvGraphicFramePr>
        <p:xfrm>
          <a:off x="1981200" y="1600201"/>
          <a:ext cx="7467600"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584008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tx1"/>
            </a:solidFill>
          </a:ln>
        </p:spPr>
        <p:txBody>
          <a:bodyPr/>
          <a:lstStyle/>
          <a:p>
            <a:pPr algn="ctr"/>
            <a:r>
              <a:rPr lang="en-US" dirty="0" smtClean="0"/>
              <a:t>Let’s Starts with our G.E.T.S. Model</a:t>
            </a:r>
            <a:endParaRPr lang="en-US" dirty="0"/>
          </a:p>
        </p:txBody>
      </p:sp>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609600" y="2291403"/>
            <a:ext cx="9956800" cy="3491218"/>
          </a:xfrm>
        </p:spPr>
      </p:pic>
      <p:sp>
        <p:nvSpPr>
          <p:cNvPr id="5" name="Up Arrow 4"/>
          <p:cNvSpPr/>
          <p:nvPr/>
        </p:nvSpPr>
        <p:spPr>
          <a:xfrm>
            <a:off x="3690851" y="4879571"/>
            <a:ext cx="1180407" cy="1654233"/>
          </a:xfrm>
          <a:prstGeom prst="upArrow">
            <a:avLst/>
          </a:prstGeom>
          <a:solidFill>
            <a:schemeClr val="bg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487518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tx1"/>
            </a:solidFill>
          </a:ln>
        </p:spPr>
        <p:txBody>
          <a:bodyPr/>
          <a:lstStyle/>
          <a:p>
            <a:pPr algn="ctr"/>
            <a:r>
              <a:rPr lang="en-US" dirty="0" smtClean="0"/>
              <a:t>Day in the Life of a MS Teacher</a:t>
            </a:r>
            <a:endParaRPr lang="en-US" dirty="0"/>
          </a:p>
        </p:txBody>
      </p:sp>
      <p:pic>
        <p:nvPicPr>
          <p:cNvPr id="1026" name="Picture 2" descr="Image result for block schedule for middle school"/>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2167036" y="1600201"/>
            <a:ext cx="7095929" cy="48736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955968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tx1"/>
            </a:solidFill>
          </a:ln>
        </p:spPr>
        <p:txBody>
          <a:bodyPr/>
          <a:lstStyle/>
          <a:p>
            <a:pPr algn="ctr"/>
            <a:r>
              <a:rPr lang="en-US" dirty="0" smtClean="0"/>
              <a:t>What makes Middle School Teachers Marketable?</a:t>
            </a:r>
            <a:endParaRPr lang="en-US" dirty="0"/>
          </a:p>
        </p:txBody>
      </p:sp>
      <p:sp>
        <p:nvSpPr>
          <p:cNvPr id="3" name="Content Placeholder 2"/>
          <p:cNvSpPr>
            <a:spLocks noGrp="1"/>
          </p:cNvSpPr>
          <p:nvPr>
            <p:ph sz="quarter" idx="1"/>
          </p:nvPr>
        </p:nvSpPr>
        <p:spPr/>
        <p:txBody>
          <a:bodyPr/>
          <a:lstStyle/>
          <a:p>
            <a:pPr marL="0" indent="0">
              <a:buNone/>
            </a:pPr>
            <a:endParaRPr lang="en-US" sz="5400" dirty="0"/>
          </a:p>
          <a:p>
            <a:endParaRPr lang="en-US" dirty="0"/>
          </a:p>
        </p:txBody>
      </p:sp>
      <p:graphicFrame>
        <p:nvGraphicFramePr>
          <p:cNvPr id="4" name="Diagram 3"/>
          <p:cNvGraphicFramePr/>
          <p:nvPr>
            <p:extLst/>
          </p:nvPr>
        </p:nvGraphicFramePr>
        <p:xfrm>
          <a:off x="2286000" y="1981200"/>
          <a:ext cx="6858000" cy="4191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1070544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Shape 128"/>
          <p:cNvSpPr txBox="1">
            <a:spLocks noGrp="1"/>
          </p:cNvSpPr>
          <p:nvPr>
            <p:ph type="ctrTitle"/>
          </p:nvPr>
        </p:nvSpPr>
        <p:spPr>
          <a:xfrm>
            <a:off x="2478271" y="2430444"/>
            <a:ext cx="7148400" cy="1930800"/>
          </a:xfrm>
          <a:prstGeom prst="rect">
            <a:avLst/>
          </a:prstGeom>
        </p:spPr>
        <p:txBody>
          <a:bodyPr vert="horz" wrap="square" lIns="121900" tIns="121900" rIns="121900" bIns="121900" anchor="ctr" anchorCtr="0">
            <a:noAutofit/>
          </a:bodyPr>
          <a:lstStyle/>
          <a:p>
            <a:pPr>
              <a:spcBef>
                <a:spcPts val="0"/>
              </a:spcBef>
            </a:pPr>
            <a:r>
              <a:rPr lang="en"/>
              <a:t>Becoming a Special Education Teacher</a:t>
            </a:r>
          </a:p>
        </p:txBody>
      </p:sp>
      <p:sp>
        <p:nvSpPr>
          <p:cNvPr id="129" name="Shape 129"/>
          <p:cNvSpPr txBox="1">
            <a:spLocks noGrp="1"/>
          </p:cNvSpPr>
          <p:nvPr>
            <p:ph type="subTitle" idx="1"/>
          </p:nvPr>
        </p:nvSpPr>
        <p:spPr>
          <a:xfrm>
            <a:off x="2478267" y="4550877"/>
            <a:ext cx="7148400" cy="696800"/>
          </a:xfrm>
          <a:prstGeom prst="rect">
            <a:avLst/>
          </a:prstGeom>
        </p:spPr>
        <p:txBody>
          <a:bodyPr vert="horz" wrap="square" lIns="121900" tIns="121900" rIns="121900" bIns="121900" anchor="t" anchorCtr="0">
            <a:noAutofit/>
          </a:bodyPr>
          <a:lstStyle/>
          <a:p>
            <a:pPr>
              <a:spcBef>
                <a:spcPts val="0"/>
              </a:spcBef>
            </a:pPr>
            <a:r>
              <a:rPr lang="en"/>
              <a:t>Presented by Dr. Joseph Harvey</a:t>
            </a:r>
          </a:p>
          <a:p>
            <a:pPr>
              <a:spcBef>
                <a:spcPts val="0"/>
              </a:spcBef>
            </a:pPr>
            <a:r>
              <a:rPr lang="en"/>
              <a:t>Director of Special Services</a:t>
            </a:r>
          </a:p>
          <a:p>
            <a:pPr>
              <a:spcBef>
                <a:spcPts val="0"/>
              </a:spcBef>
            </a:pPr>
            <a:r>
              <a:rPr lang="en"/>
              <a:t>New Providence School District</a:t>
            </a:r>
          </a:p>
        </p:txBody>
      </p:sp>
    </p:spTree>
    <p:extLst>
      <p:ext uri="{BB962C8B-B14F-4D97-AF65-F5344CB8AC3E}">
        <p14:creationId xmlns:p14="http://schemas.microsoft.com/office/powerpoint/2010/main" val="15040280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Shape 134"/>
          <p:cNvSpPr txBox="1">
            <a:spLocks noGrp="1"/>
          </p:cNvSpPr>
          <p:nvPr>
            <p:ph type="title"/>
          </p:nvPr>
        </p:nvSpPr>
        <p:spPr>
          <a:xfrm>
            <a:off x="1092200" y="1127467"/>
            <a:ext cx="10007600" cy="1272800"/>
          </a:xfrm>
          <a:prstGeom prst="rect">
            <a:avLst/>
          </a:prstGeom>
        </p:spPr>
        <p:txBody>
          <a:bodyPr vert="horz" wrap="square" lIns="121900" tIns="121900" rIns="121900" bIns="121900" anchor="t" anchorCtr="0">
            <a:noAutofit/>
          </a:bodyPr>
          <a:lstStyle/>
          <a:p>
            <a:r>
              <a:rPr lang="en"/>
              <a:t>Introduction	</a:t>
            </a:r>
          </a:p>
        </p:txBody>
      </p:sp>
      <p:sp>
        <p:nvSpPr>
          <p:cNvPr id="135" name="Shape 135"/>
          <p:cNvSpPr txBox="1">
            <a:spLocks noGrp="1"/>
          </p:cNvSpPr>
          <p:nvPr>
            <p:ph type="body" idx="1"/>
          </p:nvPr>
        </p:nvSpPr>
        <p:spPr>
          <a:xfrm>
            <a:off x="1092200" y="2654300"/>
            <a:ext cx="10007600" cy="3264000"/>
          </a:xfrm>
          <a:prstGeom prst="rect">
            <a:avLst/>
          </a:prstGeom>
        </p:spPr>
        <p:txBody>
          <a:bodyPr vert="horz" wrap="square" lIns="121900" tIns="121900" rIns="121900" bIns="121900" anchor="t" anchorCtr="0">
            <a:noAutofit/>
          </a:bodyPr>
          <a:lstStyle/>
          <a:p>
            <a:pPr marL="609585" indent="-414856"/>
            <a:r>
              <a:rPr lang="en"/>
              <a:t>By law, all students are guaranteed a Free and Appropriate Public Education (FAPE) in the Least Restrictive Environment (LRE).</a:t>
            </a:r>
          </a:p>
          <a:p>
            <a:pPr marL="609585" indent="-414856"/>
            <a:r>
              <a:rPr lang="en"/>
              <a:t>Students who are determined to be eligible to receive special education services most often do not learn in the same way as other students, and require additional supports that are specialized and individualized.</a:t>
            </a:r>
          </a:p>
          <a:p>
            <a:pPr marL="609585" indent="-414856"/>
            <a:r>
              <a:rPr lang="en"/>
              <a:t>Special Education teachers provide this specialized instruction and are able to provide accommodations and modifications to enable their students to make meaningful progress in their education.</a:t>
            </a:r>
          </a:p>
        </p:txBody>
      </p:sp>
    </p:spTree>
    <p:extLst>
      <p:ext uri="{BB962C8B-B14F-4D97-AF65-F5344CB8AC3E}">
        <p14:creationId xmlns:p14="http://schemas.microsoft.com/office/powerpoint/2010/main" val="32128487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Shape 140"/>
          <p:cNvSpPr txBox="1">
            <a:spLocks noGrp="1"/>
          </p:cNvSpPr>
          <p:nvPr>
            <p:ph type="title"/>
          </p:nvPr>
        </p:nvSpPr>
        <p:spPr>
          <a:xfrm>
            <a:off x="1092200" y="1127467"/>
            <a:ext cx="10007600" cy="1272800"/>
          </a:xfrm>
          <a:prstGeom prst="rect">
            <a:avLst/>
          </a:prstGeom>
        </p:spPr>
        <p:txBody>
          <a:bodyPr vert="horz" wrap="square" lIns="121900" tIns="121900" rIns="121900" bIns="121900" anchor="t" anchorCtr="0">
            <a:noAutofit/>
          </a:bodyPr>
          <a:lstStyle/>
          <a:p>
            <a:r>
              <a:rPr lang="en"/>
              <a:t>Special Education in New Providence</a:t>
            </a:r>
          </a:p>
        </p:txBody>
      </p:sp>
      <p:sp>
        <p:nvSpPr>
          <p:cNvPr id="141" name="Shape 141"/>
          <p:cNvSpPr txBox="1">
            <a:spLocks noGrp="1"/>
          </p:cNvSpPr>
          <p:nvPr>
            <p:ph type="body" idx="1"/>
          </p:nvPr>
        </p:nvSpPr>
        <p:spPr>
          <a:xfrm>
            <a:off x="1092200" y="2654300"/>
            <a:ext cx="10007600" cy="3264000"/>
          </a:xfrm>
          <a:prstGeom prst="rect">
            <a:avLst/>
          </a:prstGeom>
        </p:spPr>
        <p:txBody>
          <a:bodyPr vert="horz" wrap="square" lIns="121900" tIns="121900" rIns="121900" bIns="121900" anchor="t" anchorCtr="0">
            <a:noAutofit/>
          </a:bodyPr>
          <a:lstStyle/>
          <a:p>
            <a:pPr>
              <a:buNone/>
            </a:pPr>
            <a:r>
              <a:rPr lang="en"/>
              <a:t>Located in Union County, New Providence is a small district with approximately 2400 students.  There are 2 elementary schools (grades Pre-K to 6), and a combined Middle/High School.  There are approximately 300 students currently receiving special education services.  The District currently offers an array of available programming including:</a:t>
            </a:r>
          </a:p>
          <a:p>
            <a:pPr marL="609585" indent="-414856"/>
            <a:r>
              <a:rPr lang="en"/>
              <a:t>Pull out Replacement settings </a:t>
            </a:r>
          </a:p>
          <a:p>
            <a:pPr marL="609585" indent="-414856"/>
            <a:r>
              <a:rPr lang="en"/>
              <a:t>In Class Support classes (ICS)</a:t>
            </a:r>
          </a:p>
          <a:p>
            <a:pPr marL="609585" indent="-414856"/>
            <a:r>
              <a:rPr lang="en"/>
              <a:t>In Class Replacement (ICR)</a:t>
            </a:r>
          </a:p>
          <a:p>
            <a:pPr marL="609585" indent="-414856"/>
            <a:r>
              <a:rPr lang="en"/>
              <a:t>Self Contained classrooms</a:t>
            </a:r>
          </a:p>
        </p:txBody>
      </p:sp>
    </p:spTree>
    <p:extLst>
      <p:ext uri="{BB962C8B-B14F-4D97-AF65-F5344CB8AC3E}">
        <p14:creationId xmlns:p14="http://schemas.microsoft.com/office/powerpoint/2010/main" val="11689773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Shape 146"/>
          <p:cNvSpPr txBox="1">
            <a:spLocks noGrp="1"/>
          </p:cNvSpPr>
          <p:nvPr>
            <p:ph type="title"/>
          </p:nvPr>
        </p:nvSpPr>
        <p:spPr>
          <a:xfrm>
            <a:off x="1092200" y="1127467"/>
            <a:ext cx="10007600" cy="1272800"/>
          </a:xfrm>
          <a:prstGeom prst="rect">
            <a:avLst/>
          </a:prstGeom>
        </p:spPr>
        <p:txBody>
          <a:bodyPr vert="horz" wrap="square" lIns="121900" tIns="121900" rIns="121900" bIns="121900" anchor="t" anchorCtr="0">
            <a:noAutofit/>
          </a:bodyPr>
          <a:lstStyle/>
          <a:p>
            <a:r>
              <a:rPr lang="en"/>
              <a:t>Special Education in New Providence </a:t>
            </a:r>
          </a:p>
        </p:txBody>
      </p:sp>
      <p:sp>
        <p:nvSpPr>
          <p:cNvPr id="147" name="Shape 147"/>
          <p:cNvSpPr txBox="1">
            <a:spLocks noGrp="1"/>
          </p:cNvSpPr>
          <p:nvPr>
            <p:ph type="body" idx="1"/>
          </p:nvPr>
        </p:nvSpPr>
        <p:spPr>
          <a:xfrm>
            <a:off x="1092200" y="2654300"/>
            <a:ext cx="10007600" cy="3264000"/>
          </a:xfrm>
          <a:prstGeom prst="rect">
            <a:avLst/>
          </a:prstGeom>
        </p:spPr>
        <p:txBody>
          <a:bodyPr vert="horz" wrap="square" lIns="121900" tIns="121900" rIns="121900" bIns="121900" anchor="t" anchorCtr="0">
            <a:noAutofit/>
          </a:bodyPr>
          <a:lstStyle/>
          <a:p>
            <a:pPr marL="609585" indent="-414856"/>
            <a:r>
              <a:rPr lang="en"/>
              <a:t>There are currently 29 special education teachers employed by the district.</a:t>
            </a:r>
          </a:p>
          <a:p>
            <a:pPr marL="609585" indent="-414856"/>
            <a:r>
              <a:rPr lang="en"/>
              <a:t>Many of these teach some replacement sections (either pull out or in class), as well as some In Class Support sections.  </a:t>
            </a:r>
          </a:p>
          <a:p>
            <a:pPr marL="609585" indent="-414856"/>
            <a:r>
              <a:rPr lang="en"/>
              <a:t>Elementary teachers tend to teach multiple subject areas to one or two grade levels, while secondary teachers tend to teach one primary subject area to an array of grade levels.  </a:t>
            </a:r>
          </a:p>
          <a:p>
            <a:pPr marL="609585" indent="-414856"/>
            <a:r>
              <a:rPr lang="en"/>
              <a:t>At times, appropriately certified teachers have moved between regular and special education class assignments.  </a:t>
            </a:r>
          </a:p>
        </p:txBody>
      </p:sp>
    </p:spTree>
    <p:extLst>
      <p:ext uri="{BB962C8B-B14F-4D97-AF65-F5344CB8AC3E}">
        <p14:creationId xmlns:p14="http://schemas.microsoft.com/office/powerpoint/2010/main" val="21098726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Shape 152"/>
          <p:cNvSpPr txBox="1">
            <a:spLocks noGrp="1"/>
          </p:cNvSpPr>
          <p:nvPr>
            <p:ph type="title"/>
          </p:nvPr>
        </p:nvSpPr>
        <p:spPr>
          <a:xfrm>
            <a:off x="1092200" y="1127467"/>
            <a:ext cx="10007600" cy="1272800"/>
          </a:xfrm>
          <a:prstGeom prst="rect">
            <a:avLst/>
          </a:prstGeom>
        </p:spPr>
        <p:txBody>
          <a:bodyPr vert="horz" wrap="square" lIns="121900" tIns="121900" rIns="121900" bIns="121900" anchor="t" anchorCtr="0">
            <a:noAutofit/>
          </a:bodyPr>
          <a:lstStyle/>
          <a:p>
            <a:r>
              <a:rPr lang="en"/>
              <a:t>Certification Requirements</a:t>
            </a:r>
          </a:p>
        </p:txBody>
      </p:sp>
      <p:sp>
        <p:nvSpPr>
          <p:cNvPr id="153" name="Shape 153"/>
          <p:cNvSpPr txBox="1">
            <a:spLocks noGrp="1"/>
          </p:cNvSpPr>
          <p:nvPr>
            <p:ph type="body" idx="1"/>
          </p:nvPr>
        </p:nvSpPr>
        <p:spPr>
          <a:xfrm>
            <a:off x="1092200" y="2654300"/>
            <a:ext cx="10007600" cy="3264000"/>
          </a:xfrm>
          <a:prstGeom prst="rect">
            <a:avLst/>
          </a:prstGeom>
        </p:spPr>
        <p:txBody>
          <a:bodyPr vert="horz" wrap="square" lIns="121900" tIns="121900" rIns="121900" bIns="121900" anchor="t" anchorCtr="0">
            <a:noAutofit/>
          </a:bodyPr>
          <a:lstStyle/>
          <a:p>
            <a:pPr marL="609585" indent="-414856"/>
            <a:r>
              <a:rPr lang="en"/>
              <a:t>Special Education Teachers need a </a:t>
            </a:r>
            <a:r>
              <a:rPr lang="en" b="1"/>
              <a:t>Students with Disabilities </a:t>
            </a:r>
            <a:r>
              <a:rPr lang="en"/>
              <a:t>Certificate (Code 2475)</a:t>
            </a:r>
          </a:p>
          <a:p>
            <a:pPr marL="609585" indent="-414856"/>
            <a:r>
              <a:rPr lang="en"/>
              <a:t>This requires a co-certificate in another area, meaning that the teacher is certified to teach special education classes in the area in which they are certified.</a:t>
            </a:r>
          </a:p>
          <a:p>
            <a:pPr marL="609585" indent="-414856"/>
            <a:r>
              <a:rPr lang="en"/>
              <a:t>Teachers with the Students with Disabilities certification may be used in support settings outside their other area of certification,</a:t>
            </a:r>
          </a:p>
          <a:p>
            <a:pPr marL="609585" indent="-414856"/>
            <a:r>
              <a:rPr lang="en"/>
              <a:t>Please refer to the state website, </a:t>
            </a:r>
            <a:r>
              <a:rPr lang="en" u="sng">
                <a:solidFill>
                  <a:schemeClr val="hlink"/>
                </a:solidFill>
                <a:hlinkClick r:id="rId3"/>
              </a:rPr>
              <a:t>www.nj.gov/education</a:t>
            </a:r>
            <a:r>
              <a:rPr lang="en"/>
              <a:t>, in the certification and induction section, for more information on the certification process.  </a:t>
            </a:r>
          </a:p>
        </p:txBody>
      </p:sp>
    </p:spTree>
    <p:extLst>
      <p:ext uri="{BB962C8B-B14F-4D97-AF65-F5344CB8AC3E}">
        <p14:creationId xmlns:p14="http://schemas.microsoft.com/office/powerpoint/2010/main" val="29693878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Shape 158"/>
          <p:cNvSpPr txBox="1">
            <a:spLocks noGrp="1"/>
          </p:cNvSpPr>
          <p:nvPr>
            <p:ph type="title"/>
          </p:nvPr>
        </p:nvSpPr>
        <p:spPr>
          <a:xfrm>
            <a:off x="1092200" y="1127467"/>
            <a:ext cx="10007600" cy="1272800"/>
          </a:xfrm>
          <a:prstGeom prst="rect">
            <a:avLst/>
          </a:prstGeom>
        </p:spPr>
        <p:txBody>
          <a:bodyPr vert="horz" wrap="square" lIns="121900" tIns="121900" rIns="121900" bIns="121900" anchor="t" anchorCtr="0">
            <a:noAutofit/>
          </a:bodyPr>
          <a:lstStyle/>
          <a:p>
            <a:r>
              <a:rPr lang="en"/>
              <a:t>Role of a Special Education Teacher</a:t>
            </a:r>
          </a:p>
        </p:txBody>
      </p:sp>
      <p:sp>
        <p:nvSpPr>
          <p:cNvPr id="159" name="Shape 159"/>
          <p:cNvSpPr txBox="1">
            <a:spLocks noGrp="1"/>
          </p:cNvSpPr>
          <p:nvPr>
            <p:ph type="body" idx="1"/>
          </p:nvPr>
        </p:nvSpPr>
        <p:spPr>
          <a:xfrm>
            <a:off x="1092200" y="2654300"/>
            <a:ext cx="10007600" cy="3264000"/>
          </a:xfrm>
          <a:prstGeom prst="rect">
            <a:avLst/>
          </a:prstGeom>
        </p:spPr>
        <p:txBody>
          <a:bodyPr vert="horz" wrap="square" lIns="121900" tIns="121900" rIns="121900" bIns="121900" anchor="t" anchorCtr="0">
            <a:noAutofit/>
          </a:bodyPr>
          <a:lstStyle/>
          <a:p>
            <a:pPr marL="609585" indent="-414856"/>
            <a:r>
              <a:rPr lang="en"/>
              <a:t>Can provide services to students between the ages of 3 and 21 (Pre-K through 12+)</a:t>
            </a:r>
          </a:p>
          <a:p>
            <a:pPr marL="609585" indent="-414856"/>
            <a:r>
              <a:rPr lang="en"/>
              <a:t>Can work in public and private settings.</a:t>
            </a:r>
          </a:p>
          <a:p>
            <a:pPr marL="609585" indent="-414856"/>
            <a:r>
              <a:rPr lang="en"/>
              <a:t>Within these settings, special education teachers can provide:</a:t>
            </a:r>
          </a:p>
          <a:p>
            <a:pPr marL="1219170" lvl="1" indent="-397923"/>
            <a:r>
              <a:rPr lang="en"/>
              <a:t>Replacement Instruction (in class and pull out):  Modification of the curriculum</a:t>
            </a:r>
          </a:p>
          <a:p>
            <a:pPr marL="1219170" lvl="1" indent="-397923"/>
            <a:r>
              <a:rPr lang="en"/>
              <a:t>In Class Support: Providing Specialized Support in a mainstream setting (Co-Teaching)</a:t>
            </a:r>
          </a:p>
          <a:p>
            <a:pPr marL="1219170" lvl="1" indent="-397923"/>
            <a:r>
              <a:rPr lang="en"/>
              <a:t>Skill support: Providing additional support in work completion, skill building, organization, etc.  </a:t>
            </a:r>
          </a:p>
          <a:p>
            <a:pPr marL="609585" indent="-414856"/>
            <a:r>
              <a:rPr lang="en"/>
              <a:t>Special education teachers may work in programs that can range from fully mainstreamed to fully self-contained.</a:t>
            </a:r>
          </a:p>
        </p:txBody>
      </p:sp>
    </p:spTree>
    <p:extLst>
      <p:ext uri="{BB962C8B-B14F-4D97-AF65-F5344CB8AC3E}">
        <p14:creationId xmlns:p14="http://schemas.microsoft.com/office/powerpoint/2010/main" val="12277000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Shape 164"/>
          <p:cNvSpPr txBox="1">
            <a:spLocks noGrp="1"/>
          </p:cNvSpPr>
          <p:nvPr>
            <p:ph type="title"/>
          </p:nvPr>
        </p:nvSpPr>
        <p:spPr>
          <a:xfrm>
            <a:off x="1092200" y="1049700"/>
            <a:ext cx="10007600" cy="1272800"/>
          </a:xfrm>
          <a:prstGeom prst="rect">
            <a:avLst/>
          </a:prstGeom>
        </p:spPr>
        <p:txBody>
          <a:bodyPr vert="horz" wrap="square" lIns="121900" tIns="121900" rIns="121900" bIns="121900" anchor="t" anchorCtr="0">
            <a:noAutofit/>
          </a:bodyPr>
          <a:lstStyle/>
          <a:p>
            <a:r>
              <a:rPr lang="en"/>
              <a:t>Qualities of a Special Education Teacher</a:t>
            </a:r>
          </a:p>
        </p:txBody>
      </p:sp>
      <p:sp>
        <p:nvSpPr>
          <p:cNvPr id="165" name="Shape 165"/>
          <p:cNvSpPr txBox="1">
            <a:spLocks noGrp="1"/>
          </p:cNvSpPr>
          <p:nvPr>
            <p:ph type="body" idx="1"/>
          </p:nvPr>
        </p:nvSpPr>
        <p:spPr>
          <a:xfrm>
            <a:off x="1092200" y="2654300"/>
            <a:ext cx="10007600" cy="3264000"/>
          </a:xfrm>
          <a:prstGeom prst="rect">
            <a:avLst/>
          </a:prstGeom>
        </p:spPr>
        <p:txBody>
          <a:bodyPr vert="horz" wrap="square" lIns="121900" tIns="121900" rIns="121900" bIns="121900" anchor="t" anchorCtr="0">
            <a:noAutofit/>
          </a:bodyPr>
          <a:lstStyle/>
          <a:p>
            <a:pPr>
              <a:buNone/>
            </a:pPr>
            <a:r>
              <a:rPr lang="en"/>
              <a:t>Special education teachers generally work with the students who are most in need of support in a school setting.  These students typically learn differently from other students, and encounter roadblocks that interfere with the typical  learning process.  Therefore, special education teachers must:</a:t>
            </a:r>
          </a:p>
          <a:p>
            <a:pPr marL="609585" indent="-414856"/>
            <a:r>
              <a:rPr lang="en"/>
              <a:t>Be strong educational advocates</a:t>
            </a:r>
          </a:p>
          <a:p>
            <a:pPr marL="609585" indent="-414856"/>
            <a:r>
              <a:rPr lang="en"/>
              <a:t>Be strong in educational theory and learning strategies</a:t>
            </a:r>
          </a:p>
          <a:p>
            <a:pPr marL="609585" indent="-414856"/>
            <a:r>
              <a:rPr lang="en"/>
              <a:t>Know how to break down tasks into small parts</a:t>
            </a:r>
          </a:p>
          <a:p>
            <a:pPr marL="609585" indent="-414856"/>
            <a:r>
              <a:rPr lang="en"/>
              <a:t>Be able to think outside the box</a:t>
            </a:r>
          </a:p>
          <a:p>
            <a:pPr marL="609585" indent="-414856"/>
            <a:r>
              <a:rPr lang="en"/>
              <a:t>Be able to collaborate with school officials and parents </a:t>
            </a:r>
          </a:p>
          <a:p>
            <a:pPr marL="609585" indent="-414856"/>
            <a:r>
              <a:rPr lang="en"/>
              <a:t>Believe that every child can learn</a:t>
            </a:r>
          </a:p>
        </p:txBody>
      </p:sp>
    </p:spTree>
    <p:extLst>
      <p:ext uri="{BB962C8B-B14F-4D97-AF65-F5344CB8AC3E}">
        <p14:creationId xmlns:p14="http://schemas.microsoft.com/office/powerpoint/2010/main" val="16262618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Shape 170"/>
          <p:cNvSpPr txBox="1">
            <a:spLocks noGrp="1"/>
          </p:cNvSpPr>
          <p:nvPr>
            <p:ph type="title"/>
          </p:nvPr>
        </p:nvSpPr>
        <p:spPr>
          <a:xfrm>
            <a:off x="1092200" y="1127467"/>
            <a:ext cx="10007600" cy="1272800"/>
          </a:xfrm>
          <a:prstGeom prst="rect">
            <a:avLst/>
          </a:prstGeom>
        </p:spPr>
        <p:txBody>
          <a:bodyPr vert="horz" wrap="square" lIns="121900" tIns="121900" rIns="121900" bIns="121900" anchor="t" anchorCtr="0">
            <a:noAutofit/>
          </a:bodyPr>
          <a:lstStyle/>
          <a:p>
            <a:r>
              <a:rPr lang="en"/>
              <a:t>Getting a Job in Special Education</a:t>
            </a:r>
          </a:p>
        </p:txBody>
      </p:sp>
      <p:sp>
        <p:nvSpPr>
          <p:cNvPr id="171" name="Shape 171"/>
          <p:cNvSpPr txBox="1">
            <a:spLocks noGrp="1"/>
          </p:cNvSpPr>
          <p:nvPr>
            <p:ph type="body" idx="1"/>
          </p:nvPr>
        </p:nvSpPr>
        <p:spPr>
          <a:xfrm>
            <a:off x="1092200" y="2654300"/>
            <a:ext cx="10007600" cy="3264000"/>
          </a:xfrm>
          <a:prstGeom prst="rect">
            <a:avLst/>
          </a:prstGeom>
        </p:spPr>
        <p:txBody>
          <a:bodyPr vert="horz" wrap="square" lIns="121900" tIns="121900" rIns="121900" bIns="121900" anchor="t" anchorCtr="0">
            <a:noAutofit/>
          </a:bodyPr>
          <a:lstStyle/>
          <a:p>
            <a:pPr marL="609585" indent="-414856"/>
            <a:r>
              <a:rPr lang="en"/>
              <a:t>Highly competitive job market</a:t>
            </a:r>
          </a:p>
          <a:p>
            <a:pPr marL="609585" indent="-414856"/>
            <a:r>
              <a:rPr lang="en"/>
              <a:t>Districts value versatility in teachers:  the more flexible you (and your certification) are, the better your chances at finding a position</a:t>
            </a:r>
          </a:p>
          <a:p>
            <a:pPr marL="1219170" lvl="1" indent="-397923"/>
            <a:r>
              <a:rPr lang="en"/>
              <a:t>Having a special education certification helps significantly with this</a:t>
            </a:r>
          </a:p>
          <a:p>
            <a:pPr marL="609585" indent="-414856"/>
            <a:r>
              <a:rPr lang="en"/>
              <a:t>Consider starting your career as a paraprofessional:  </a:t>
            </a:r>
          </a:p>
          <a:p>
            <a:pPr marL="1219170" lvl="1" indent="-397923"/>
            <a:r>
              <a:rPr lang="en"/>
              <a:t>Exposure to special education settings enhances your professional development</a:t>
            </a:r>
          </a:p>
          <a:p>
            <a:pPr marL="1219170" lvl="1" indent="-397923"/>
            <a:r>
              <a:rPr lang="en"/>
              <a:t>Chance to establish yourself in a district</a:t>
            </a:r>
          </a:p>
          <a:p>
            <a:pPr marL="609585" indent="-414856"/>
            <a:r>
              <a:rPr lang="en"/>
              <a:t>Also consider work as a substitute or leave replacement teacher</a:t>
            </a:r>
          </a:p>
          <a:p>
            <a:pPr marL="609585" indent="-414856"/>
            <a:r>
              <a:rPr lang="en"/>
              <a:t>Consider becoming trained in a specialized reading program such as Wilson, Orton-Gillingham, etc.</a:t>
            </a:r>
          </a:p>
        </p:txBody>
      </p:sp>
    </p:spTree>
    <p:extLst>
      <p:ext uri="{BB962C8B-B14F-4D97-AF65-F5344CB8AC3E}">
        <p14:creationId xmlns:p14="http://schemas.microsoft.com/office/powerpoint/2010/main" val="4613568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tx1"/>
            </a:solidFill>
          </a:ln>
        </p:spPr>
        <p:txBody>
          <a:bodyPr/>
          <a:lstStyle/>
          <a:p>
            <a:pPr algn="ctr"/>
            <a:r>
              <a:rPr lang="en-US" dirty="0" smtClean="0"/>
              <a:t>What are Endorsements?</a:t>
            </a:r>
            <a:endParaRPr lang="en-US"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674229470"/>
              </p:ext>
            </p:extLst>
          </p:nvPr>
        </p:nvGraphicFramePr>
        <p:xfrm>
          <a:off x="609600" y="1600200"/>
          <a:ext cx="9956800"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453268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Shape 176"/>
          <p:cNvSpPr txBox="1">
            <a:spLocks noGrp="1"/>
          </p:cNvSpPr>
          <p:nvPr>
            <p:ph type="title"/>
          </p:nvPr>
        </p:nvSpPr>
        <p:spPr>
          <a:xfrm>
            <a:off x="1092200" y="1127467"/>
            <a:ext cx="10007600" cy="1272800"/>
          </a:xfrm>
          <a:prstGeom prst="rect">
            <a:avLst/>
          </a:prstGeom>
        </p:spPr>
        <p:txBody>
          <a:bodyPr vert="horz" wrap="square" lIns="121900" tIns="121900" rIns="121900" bIns="121900" anchor="t" anchorCtr="0">
            <a:noAutofit/>
          </a:bodyPr>
          <a:lstStyle/>
          <a:p>
            <a:r>
              <a:rPr lang="en"/>
              <a:t>Interview Tips</a:t>
            </a:r>
          </a:p>
        </p:txBody>
      </p:sp>
      <p:sp>
        <p:nvSpPr>
          <p:cNvPr id="177" name="Shape 177"/>
          <p:cNvSpPr txBox="1">
            <a:spLocks noGrp="1"/>
          </p:cNvSpPr>
          <p:nvPr>
            <p:ph type="body" idx="1"/>
          </p:nvPr>
        </p:nvSpPr>
        <p:spPr>
          <a:xfrm>
            <a:off x="1092200" y="2654300"/>
            <a:ext cx="10007600" cy="3264000"/>
          </a:xfrm>
          <a:prstGeom prst="rect">
            <a:avLst/>
          </a:prstGeom>
        </p:spPr>
        <p:txBody>
          <a:bodyPr vert="horz" wrap="square" lIns="121900" tIns="121900" rIns="121900" bIns="121900" anchor="t" anchorCtr="0">
            <a:noAutofit/>
          </a:bodyPr>
          <a:lstStyle/>
          <a:p>
            <a:pPr marL="609585" indent="-414856"/>
            <a:r>
              <a:rPr lang="en"/>
              <a:t>Proofread your application materials!</a:t>
            </a:r>
          </a:p>
          <a:p>
            <a:pPr marL="609585" indent="-414856"/>
            <a:r>
              <a:rPr lang="en"/>
              <a:t>Personalize your materials for the district/position that you are seeking.</a:t>
            </a:r>
          </a:p>
          <a:p>
            <a:pPr marL="609585" indent="-414856"/>
            <a:r>
              <a:rPr lang="en"/>
              <a:t>Research the district to which you are applying, including the programs that they use.</a:t>
            </a:r>
          </a:p>
          <a:p>
            <a:pPr marL="609585" indent="-414856"/>
            <a:r>
              <a:rPr lang="en"/>
              <a:t>Use specific and relevant anecdotes to supplement your answers.</a:t>
            </a:r>
          </a:p>
          <a:p>
            <a:pPr marL="609585" indent="-414856"/>
            <a:r>
              <a:rPr lang="en"/>
              <a:t>Prepare questions for the interviewers.</a:t>
            </a:r>
          </a:p>
          <a:p>
            <a:pPr marL="609585" indent="-414856"/>
            <a:r>
              <a:rPr lang="en"/>
              <a:t>Demonstrate an understanding of learning disabilities and special education theory. </a:t>
            </a:r>
          </a:p>
        </p:txBody>
      </p:sp>
    </p:spTree>
    <p:extLst>
      <p:ext uri="{BB962C8B-B14F-4D97-AF65-F5344CB8AC3E}">
        <p14:creationId xmlns:p14="http://schemas.microsoft.com/office/powerpoint/2010/main" val="242649304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Shape 182"/>
          <p:cNvSpPr txBox="1">
            <a:spLocks noGrp="1"/>
          </p:cNvSpPr>
          <p:nvPr>
            <p:ph type="title"/>
          </p:nvPr>
        </p:nvSpPr>
        <p:spPr>
          <a:xfrm>
            <a:off x="1092200" y="1127467"/>
            <a:ext cx="10007600" cy="1272800"/>
          </a:xfrm>
          <a:prstGeom prst="rect">
            <a:avLst/>
          </a:prstGeom>
        </p:spPr>
        <p:txBody>
          <a:bodyPr vert="horz" wrap="square" lIns="121900" tIns="121900" rIns="121900" bIns="121900" anchor="t" anchorCtr="0">
            <a:noAutofit/>
          </a:bodyPr>
          <a:lstStyle/>
          <a:p>
            <a:r>
              <a:rPr lang="en"/>
              <a:t>Conclusion	</a:t>
            </a:r>
          </a:p>
        </p:txBody>
      </p:sp>
      <p:sp>
        <p:nvSpPr>
          <p:cNvPr id="183" name="Shape 183"/>
          <p:cNvSpPr txBox="1">
            <a:spLocks noGrp="1"/>
          </p:cNvSpPr>
          <p:nvPr>
            <p:ph type="body" idx="1"/>
          </p:nvPr>
        </p:nvSpPr>
        <p:spPr>
          <a:xfrm>
            <a:off x="1092200" y="2654300"/>
            <a:ext cx="10007600" cy="3264000"/>
          </a:xfrm>
          <a:prstGeom prst="rect">
            <a:avLst/>
          </a:prstGeom>
        </p:spPr>
        <p:txBody>
          <a:bodyPr vert="horz" wrap="square" lIns="121900" tIns="121900" rIns="121900" bIns="121900" anchor="t" anchorCtr="0">
            <a:noAutofit/>
          </a:bodyPr>
          <a:lstStyle/>
          <a:p>
            <a:pPr>
              <a:buNone/>
            </a:pPr>
            <a:r>
              <a:rPr lang="en"/>
              <a:t>Being a special education teacher is challenging, and requires innovation and problem solving in order to help a student demonstrate his or her strengths while building up areas of weakness.  While difficult work, it is immensely rewarding to see your students progress, develop, and prepare for the world outside of school.</a:t>
            </a:r>
          </a:p>
          <a:p>
            <a:pPr>
              <a:buNone/>
            </a:pPr>
            <a:r>
              <a:rPr lang="en"/>
              <a:t>If you have any questions, feel free to email me at </a:t>
            </a:r>
            <a:r>
              <a:rPr lang="en" u="sng">
                <a:solidFill>
                  <a:schemeClr val="hlink"/>
                </a:solidFill>
                <a:hlinkClick r:id="rId3"/>
              </a:rPr>
              <a:t>jharvey@npsdnj.org</a:t>
            </a:r>
            <a:r>
              <a:rPr lang="en"/>
              <a:t>.</a:t>
            </a:r>
          </a:p>
          <a:p>
            <a:pPr>
              <a:buNone/>
            </a:pPr>
            <a:r>
              <a:rPr lang="en"/>
              <a:t>Thank you for your time, and good luck!</a:t>
            </a:r>
          </a:p>
        </p:txBody>
      </p:sp>
    </p:spTree>
    <p:extLst>
      <p:ext uri="{BB962C8B-B14F-4D97-AF65-F5344CB8AC3E}">
        <p14:creationId xmlns:p14="http://schemas.microsoft.com/office/powerpoint/2010/main" val="22973785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tx1"/>
            </a:solidFill>
          </a:ln>
        </p:spPr>
        <p:txBody>
          <a:bodyPr/>
          <a:lstStyle/>
          <a:p>
            <a:pPr algn="ctr"/>
            <a:r>
              <a:rPr lang="en-US" dirty="0" smtClean="0"/>
              <a:t>Examples of Endorsements:</a:t>
            </a:r>
            <a:endParaRPr lang="en-US"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2290023196"/>
              </p:ext>
            </p:extLst>
          </p:nvPr>
        </p:nvGraphicFramePr>
        <p:xfrm>
          <a:off x="609600" y="1600200"/>
          <a:ext cx="9956800"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205261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tx1"/>
            </a:solidFill>
          </a:ln>
        </p:spPr>
        <p:txBody>
          <a:bodyPr/>
          <a:lstStyle/>
          <a:p>
            <a:pPr algn="ctr"/>
            <a:r>
              <a:rPr lang="en-US" dirty="0" smtClean="0"/>
              <a:t>Examples of Certifications with Endorsements</a:t>
            </a:r>
            <a:endParaRPr lang="en-US"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3716297892"/>
              </p:ext>
            </p:extLst>
          </p:nvPr>
        </p:nvGraphicFramePr>
        <p:xfrm>
          <a:off x="609600" y="1600201"/>
          <a:ext cx="3837709" cy="33791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3"/>
          <p:cNvGraphicFramePr>
            <a:graphicFrameLocks/>
          </p:cNvGraphicFramePr>
          <p:nvPr>
            <p:extLst>
              <p:ext uri="{D42A27DB-BD31-4B8C-83A1-F6EECF244321}">
                <p14:modId xmlns:p14="http://schemas.microsoft.com/office/powerpoint/2010/main" val="3032853190"/>
              </p:ext>
            </p:extLst>
          </p:nvPr>
        </p:nvGraphicFramePr>
        <p:xfrm>
          <a:off x="6728691" y="1600201"/>
          <a:ext cx="3837709" cy="337912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6" name="Content Placeholder 3"/>
          <p:cNvGraphicFramePr>
            <a:graphicFrameLocks/>
          </p:cNvGraphicFramePr>
          <p:nvPr>
            <p:extLst>
              <p:ext uri="{D42A27DB-BD31-4B8C-83A1-F6EECF244321}">
                <p14:modId xmlns:p14="http://schemas.microsoft.com/office/powerpoint/2010/main" val="2439580714"/>
              </p:ext>
            </p:extLst>
          </p:nvPr>
        </p:nvGraphicFramePr>
        <p:xfrm>
          <a:off x="3773978" y="3731030"/>
          <a:ext cx="3837709" cy="3379124"/>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extLst>
      <p:ext uri="{BB962C8B-B14F-4D97-AF65-F5344CB8AC3E}">
        <p14:creationId xmlns:p14="http://schemas.microsoft.com/office/powerpoint/2010/main" val="28016514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Shape 86"/>
          <p:cNvSpPr txBox="1">
            <a:spLocks noGrp="1"/>
          </p:cNvSpPr>
          <p:nvPr>
            <p:ph type="ctrTitle"/>
          </p:nvPr>
        </p:nvSpPr>
        <p:spPr>
          <a:xfrm>
            <a:off x="972600" y="1763267"/>
            <a:ext cx="10250800" cy="2219600"/>
          </a:xfrm>
          <a:prstGeom prst="rect">
            <a:avLst/>
          </a:prstGeom>
        </p:spPr>
        <p:txBody>
          <a:bodyPr vert="horz" wrap="square" lIns="121900" tIns="121900" rIns="121900" bIns="121900" anchor="t" anchorCtr="0">
            <a:noAutofit/>
          </a:bodyPr>
          <a:lstStyle/>
          <a:p>
            <a:pPr algn="ctr">
              <a:spcBef>
                <a:spcPts val="0"/>
              </a:spcBef>
            </a:pPr>
            <a:r>
              <a:rPr lang="en" sz="3200"/>
              <a:t>English as Second Language </a:t>
            </a:r>
          </a:p>
          <a:p>
            <a:pPr algn="ctr">
              <a:spcBef>
                <a:spcPts val="0"/>
              </a:spcBef>
            </a:pPr>
            <a:r>
              <a:rPr lang="en" sz="3200"/>
              <a:t>and </a:t>
            </a:r>
          </a:p>
          <a:p>
            <a:pPr algn="ctr">
              <a:spcBef>
                <a:spcPts val="0"/>
              </a:spcBef>
            </a:pPr>
            <a:r>
              <a:rPr lang="en" sz="3200"/>
              <a:t>Bilingual/Bicultural Endorsements</a:t>
            </a:r>
          </a:p>
        </p:txBody>
      </p:sp>
      <p:sp>
        <p:nvSpPr>
          <p:cNvPr id="87" name="Shape 87"/>
          <p:cNvSpPr txBox="1">
            <a:spLocks noGrp="1"/>
          </p:cNvSpPr>
          <p:nvPr>
            <p:ph type="subTitle" idx="1"/>
          </p:nvPr>
        </p:nvSpPr>
        <p:spPr>
          <a:xfrm>
            <a:off x="972833" y="4230533"/>
            <a:ext cx="10250800" cy="1858000"/>
          </a:xfrm>
          <a:prstGeom prst="rect">
            <a:avLst/>
          </a:prstGeom>
        </p:spPr>
        <p:txBody>
          <a:bodyPr vert="horz" wrap="square" lIns="121900" tIns="121900" rIns="121900" bIns="121900" anchor="t" anchorCtr="0">
            <a:noAutofit/>
          </a:bodyPr>
          <a:lstStyle/>
          <a:p>
            <a:pPr>
              <a:spcBef>
                <a:spcPts val="0"/>
              </a:spcBef>
            </a:pPr>
            <a:r>
              <a:rPr lang="en"/>
              <a:t>Cecilia Zimmer</a:t>
            </a:r>
          </a:p>
          <a:p>
            <a:pPr>
              <a:spcBef>
                <a:spcPts val="0"/>
              </a:spcBef>
            </a:pPr>
            <a:r>
              <a:rPr lang="en"/>
              <a:t>Supervisor of ESL/Bilingual</a:t>
            </a:r>
          </a:p>
          <a:p>
            <a:pPr>
              <a:spcBef>
                <a:spcPts val="0"/>
              </a:spcBef>
            </a:pPr>
            <a:r>
              <a:rPr lang="en"/>
              <a:t>Freehold Borough School District</a:t>
            </a:r>
          </a:p>
          <a:p>
            <a:pPr>
              <a:spcBef>
                <a:spcPts val="0"/>
              </a:spcBef>
            </a:pPr>
            <a:r>
              <a:rPr lang="en"/>
              <a:t>czimmer@freeholdboro.k12.nj.us</a:t>
            </a:r>
          </a:p>
          <a:p>
            <a:pPr>
              <a:spcBef>
                <a:spcPts val="0"/>
              </a:spcBef>
            </a:pPr>
            <a:endParaRPr/>
          </a:p>
        </p:txBody>
      </p:sp>
    </p:spTree>
    <p:extLst>
      <p:ext uri="{BB962C8B-B14F-4D97-AF65-F5344CB8AC3E}">
        <p14:creationId xmlns:p14="http://schemas.microsoft.com/office/powerpoint/2010/main" val="10050491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Shape 92"/>
          <p:cNvSpPr txBox="1">
            <a:spLocks noGrp="1"/>
          </p:cNvSpPr>
          <p:nvPr>
            <p:ph type="title"/>
          </p:nvPr>
        </p:nvSpPr>
        <p:spPr>
          <a:xfrm>
            <a:off x="972600" y="1758200"/>
            <a:ext cx="10251600" cy="713600"/>
          </a:xfrm>
          <a:prstGeom prst="rect">
            <a:avLst/>
          </a:prstGeom>
        </p:spPr>
        <p:txBody>
          <a:bodyPr vert="horz" wrap="square" lIns="121900" tIns="121900" rIns="121900" bIns="121900" anchor="t" anchorCtr="0">
            <a:noAutofit/>
          </a:bodyPr>
          <a:lstStyle/>
          <a:p>
            <a:r>
              <a:rPr lang="en"/>
              <a:t>The </a:t>
            </a:r>
            <a:r>
              <a:rPr lang="en" i="1"/>
              <a:t>NEED</a:t>
            </a:r>
            <a:r>
              <a:rPr lang="en"/>
              <a:t> for ESL/Bilingual Teachers</a:t>
            </a:r>
          </a:p>
        </p:txBody>
      </p:sp>
      <p:sp>
        <p:nvSpPr>
          <p:cNvPr id="93" name="Shape 93"/>
          <p:cNvSpPr txBox="1">
            <a:spLocks noGrp="1"/>
          </p:cNvSpPr>
          <p:nvPr>
            <p:ph type="body" idx="1"/>
          </p:nvPr>
        </p:nvSpPr>
        <p:spPr>
          <a:xfrm>
            <a:off x="972600" y="2771833"/>
            <a:ext cx="10251600" cy="3014800"/>
          </a:xfrm>
          <a:prstGeom prst="rect">
            <a:avLst/>
          </a:prstGeom>
        </p:spPr>
        <p:txBody>
          <a:bodyPr vert="horz" wrap="square" lIns="121900" tIns="121900" rIns="121900" bIns="121900" anchor="t" anchorCtr="0">
            <a:noAutofit/>
          </a:bodyPr>
          <a:lstStyle/>
          <a:p>
            <a:pPr>
              <a:buNone/>
            </a:pPr>
            <a:r>
              <a:rPr lang="en"/>
              <a:t>NJ communities are growing culturally and linguistically.  This change makes for vibrant and diverse communities.  The 2014 census data showed that 30% people older than four spoke a language other than English at home (U.S. Census Bureau, 2009-2013). As a result, the English language learner (ELL) population in NJ has grown significantly.  </a:t>
            </a:r>
          </a:p>
          <a:p>
            <a:pPr>
              <a:buNone/>
            </a:pPr>
            <a:r>
              <a:rPr lang="en"/>
              <a:t>The New Jersey Bilingual Code, N.J.A.C.6A:15, outlines rules and regulations for bilingual, ESL, and ELS programs in the state of NJ. </a:t>
            </a:r>
          </a:p>
          <a:p>
            <a:pPr>
              <a:buNone/>
            </a:pPr>
            <a:r>
              <a:rPr lang="en"/>
              <a:t>NJ reported a </a:t>
            </a:r>
            <a:r>
              <a:rPr lang="en" b="1" i="1"/>
              <a:t>SHORTAGE</a:t>
            </a:r>
            <a:r>
              <a:rPr lang="en"/>
              <a:t> of bilingual educators since 2004 (U.S. Department of Education, 2015)</a:t>
            </a:r>
          </a:p>
          <a:p>
            <a:pPr>
              <a:buNone/>
            </a:pPr>
            <a:endParaRPr/>
          </a:p>
        </p:txBody>
      </p:sp>
    </p:spTree>
    <p:extLst>
      <p:ext uri="{BB962C8B-B14F-4D97-AF65-F5344CB8AC3E}">
        <p14:creationId xmlns:p14="http://schemas.microsoft.com/office/powerpoint/2010/main" val="42244169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Shape 98"/>
          <p:cNvSpPr txBox="1">
            <a:spLocks noGrp="1"/>
          </p:cNvSpPr>
          <p:nvPr>
            <p:ph type="title"/>
          </p:nvPr>
        </p:nvSpPr>
        <p:spPr>
          <a:xfrm>
            <a:off x="972600" y="1758200"/>
            <a:ext cx="10251600" cy="713600"/>
          </a:xfrm>
          <a:prstGeom prst="rect">
            <a:avLst/>
          </a:prstGeom>
        </p:spPr>
        <p:txBody>
          <a:bodyPr vert="horz" wrap="square" lIns="121900" tIns="121900" rIns="121900" bIns="121900" anchor="t" anchorCtr="0">
            <a:noAutofit/>
          </a:bodyPr>
          <a:lstStyle/>
          <a:p>
            <a:r>
              <a:rPr lang="en"/>
              <a:t>Endorsement Descriptions			</a:t>
            </a:r>
          </a:p>
        </p:txBody>
      </p:sp>
      <p:sp>
        <p:nvSpPr>
          <p:cNvPr id="99" name="Shape 99"/>
          <p:cNvSpPr txBox="1">
            <a:spLocks noGrp="1"/>
          </p:cNvSpPr>
          <p:nvPr>
            <p:ph type="body" idx="1"/>
          </p:nvPr>
        </p:nvSpPr>
        <p:spPr>
          <a:xfrm>
            <a:off x="972600" y="2771833"/>
            <a:ext cx="10251600" cy="3810800"/>
          </a:xfrm>
          <a:prstGeom prst="rect">
            <a:avLst/>
          </a:prstGeom>
        </p:spPr>
        <p:txBody>
          <a:bodyPr vert="horz" wrap="square" lIns="121900" tIns="121900" rIns="121900" bIns="121900" anchor="t" anchorCtr="0">
            <a:noAutofit/>
          </a:bodyPr>
          <a:lstStyle/>
          <a:p>
            <a:pPr>
              <a:buNone/>
            </a:pPr>
            <a:r>
              <a:rPr lang="en" b="1"/>
              <a:t>English as a Second Language Certification</a:t>
            </a:r>
            <a:r>
              <a:rPr lang="en"/>
              <a:t>: Enables one to teach listening, reading, writing, and speaking in English to students whose second language is English.</a:t>
            </a:r>
          </a:p>
          <a:p>
            <a:pPr>
              <a:buNone/>
            </a:pPr>
            <a:r>
              <a:rPr lang="en" b="1"/>
              <a:t>Bilingual/Bicultural Education Certification</a:t>
            </a:r>
            <a:r>
              <a:rPr lang="en"/>
              <a:t>: Enables one to teach content in English and in the student's’ native language. Teachers instruct in English language arts, math, science, and/or social studies.  Teachers must hold a bilingual/bicultural endorsement, and hold an instructional certificate for the grade/content they teach.</a:t>
            </a:r>
          </a:p>
        </p:txBody>
      </p:sp>
    </p:spTree>
    <p:extLst>
      <p:ext uri="{BB962C8B-B14F-4D97-AF65-F5344CB8AC3E}">
        <p14:creationId xmlns:p14="http://schemas.microsoft.com/office/powerpoint/2010/main" val="9353609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Shape 104"/>
          <p:cNvSpPr txBox="1">
            <a:spLocks noGrp="1"/>
          </p:cNvSpPr>
          <p:nvPr>
            <p:ph type="title"/>
          </p:nvPr>
        </p:nvSpPr>
        <p:spPr>
          <a:xfrm>
            <a:off x="972600" y="1758200"/>
            <a:ext cx="10251600" cy="713600"/>
          </a:xfrm>
          <a:prstGeom prst="rect">
            <a:avLst/>
          </a:prstGeom>
        </p:spPr>
        <p:txBody>
          <a:bodyPr vert="horz" wrap="square" lIns="121900" tIns="121900" rIns="121900" bIns="121900" anchor="t" anchorCtr="0">
            <a:noAutofit/>
          </a:bodyPr>
          <a:lstStyle/>
          <a:p>
            <a:r>
              <a:rPr lang="en"/>
              <a:t>Preparation and Certification Requirements</a:t>
            </a:r>
          </a:p>
        </p:txBody>
      </p:sp>
      <p:sp>
        <p:nvSpPr>
          <p:cNvPr id="105" name="Shape 105"/>
          <p:cNvSpPr txBox="1">
            <a:spLocks noGrp="1"/>
          </p:cNvSpPr>
          <p:nvPr>
            <p:ph type="body" idx="1"/>
          </p:nvPr>
        </p:nvSpPr>
        <p:spPr>
          <a:xfrm>
            <a:off x="972600" y="2771833"/>
            <a:ext cx="10251600" cy="3415600"/>
          </a:xfrm>
          <a:prstGeom prst="rect">
            <a:avLst/>
          </a:prstGeom>
        </p:spPr>
        <p:txBody>
          <a:bodyPr vert="horz" wrap="square" lIns="121900" tIns="121900" rIns="121900" bIns="121900" anchor="t" anchorCtr="0">
            <a:noAutofit/>
          </a:bodyPr>
          <a:lstStyle/>
          <a:p>
            <a:pPr>
              <a:buNone/>
            </a:pPr>
            <a:r>
              <a:rPr lang="en" sz="1867" b="1">
                <a:latin typeface="Arial"/>
                <a:ea typeface="Arial"/>
                <a:cs typeface="Arial"/>
                <a:sym typeface="Arial"/>
              </a:rPr>
              <a:t>How can I obtain an English as a Second Language Certificate?</a:t>
            </a:r>
          </a:p>
          <a:p>
            <a:pPr marL="609585" indent="-414856">
              <a:buFont typeface="Arial"/>
              <a:buChar char="★"/>
            </a:pPr>
            <a:r>
              <a:rPr lang="en">
                <a:latin typeface="Arial"/>
                <a:ea typeface="Arial"/>
                <a:cs typeface="Arial"/>
                <a:sym typeface="Arial"/>
              </a:rPr>
              <a:t>Complete a bachelor’s degree from an accredited college or university	</a:t>
            </a:r>
          </a:p>
          <a:p>
            <a:pPr marL="1219170" lvl="1" indent="-406390">
              <a:buSzPct val="100000"/>
              <a:buFont typeface="Arial"/>
              <a:buChar char="○"/>
            </a:pPr>
            <a:r>
              <a:rPr lang="en" sz="1600">
                <a:latin typeface="Arial"/>
                <a:ea typeface="Arial"/>
                <a:cs typeface="Arial"/>
                <a:sym typeface="Arial"/>
              </a:rPr>
              <a:t>Must pass the Oral and Written Proficiency Tests, OPI/WPT in English, then can obtain an ESL </a:t>
            </a:r>
            <a:r>
              <a:rPr lang="en" sz="1600" b="1" i="1">
                <a:latin typeface="Arial"/>
                <a:ea typeface="Arial"/>
                <a:cs typeface="Arial"/>
                <a:sym typeface="Arial"/>
              </a:rPr>
              <a:t>Certificate of Eligibility (CE)</a:t>
            </a:r>
            <a:r>
              <a:rPr lang="en" sz="1600">
                <a:latin typeface="Arial"/>
                <a:ea typeface="Arial"/>
                <a:cs typeface="Arial"/>
                <a:sym typeface="Arial"/>
              </a:rPr>
              <a:t> </a:t>
            </a:r>
          </a:p>
          <a:p>
            <a:pPr marL="609585" indent="-414856">
              <a:buChar char="★"/>
            </a:pPr>
            <a:r>
              <a:rPr lang="en">
                <a:latin typeface="Arial"/>
                <a:ea typeface="Arial"/>
                <a:cs typeface="Arial"/>
                <a:sym typeface="Arial"/>
              </a:rPr>
              <a:t>Complete both a bachelor’s degree from an accredited college or university and</a:t>
            </a:r>
            <a:r>
              <a:rPr lang="en" sz="1600">
                <a:solidFill>
                  <a:srgbClr val="666666"/>
                </a:solidFill>
                <a:highlight>
                  <a:srgbClr val="FFFFFF"/>
                </a:highlight>
                <a:latin typeface="Arial"/>
                <a:ea typeface="Arial"/>
                <a:cs typeface="Arial"/>
                <a:sym typeface="Arial"/>
              </a:rPr>
              <a:t> a state-approved teacher preparation program in ESL</a:t>
            </a:r>
          </a:p>
          <a:p>
            <a:pPr marL="1219170" lvl="1" indent="-406390">
              <a:buClr>
                <a:srgbClr val="666666"/>
              </a:buClr>
              <a:buSzPct val="100000"/>
              <a:buFont typeface="Arial"/>
              <a:buChar char="○"/>
            </a:pPr>
            <a:r>
              <a:rPr lang="en" sz="1600">
                <a:latin typeface="Arial"/>
                <a:ea typeface="Arial"/>
                <a:cs typeface="Arial"/>
                <a:sym typeface="Arial"/>
              </a:rPr>
              <a:t>Must pass the Oral and Written Proficiency Tests, OPI/WPT, then can obtain a </a:t>
            </a:r>
            <a:r>
              <a:rPr lang="en" sz="1600" b="1" i="1">
                <a:solidFill>
                  <a:srgbClr val="666666"/>
                </a:solidFill>
                <a:highlight>
                  <a:srgbClr val="FFFFFF"/>
                </a:highlight>
                <a:latin typeface="Arial"/>
                <a:ea typeface="Arial"/>
                <a:cs typeface="Arial"/>
                <a:sym typeface="Arial"/>
              </a:rPr>
              <a:t>Certificate of Eligibility with Advanced Standing (CEAS)</a:t>
            </a:r>
          </a:p>
          <a:p>
            <a:pPr marL="609585" indent="0">
              <a:buNone/>
            </a:pPr>
            <a:r>
              <a:rPr lang="en" sz="1600" b="1" i="1">
                <a:solidFill>
                  <a:srgbClr val="666666"/>
                </a:solidFill>
                <a:highlight>
                  <a:srgbClr val="FFFFFF"/>
                </a:highlight>
                <a:latin typeface="Arial"/>
                <a:ea typeface="Arial"/>
                <a:cs typeface="Arial"/>
                <a:sym typeface="Arial"/>
              </a:rPr>
              <a:t>For comprehensive information regarding the educational requirements for certification, visit: </a:t>
            </a:r>
            <a:r>
              <a:rPr lang="en" sz="1600" b="1" i="1" u="sng">
                <a:solidFill>
                  <a:schemeClr val="hlink"/>
                </a:solidFill>
                <a:highlight>
                  <a:srgbClr val="FFFFFF"/>
                </a:highlight>
                <a:latin typeface="Arial"/>
                <a:ea typeface="Arial"/>
                <a:cs typeface="Arial"/>
                <a:sym typeface="Arial"/>
                <a:hlinkClick r:id="rId3"/>
              </a:rPr>
              <a:t>https://www.eslteacheredu.org/new-jersey/#complete-degree</a:t>
            </a:r>
          </a:p>
          <a:p>
            <a:pPr marL="609585" indent="0">
              <a:buNone/>
            </a:pPr>
            <a:endParaRPr sz="1600">
              <a:solidFill>
                <a:srgbClr val="666666"/>
              </a:solidFill>
              <a:highlight>
                <a:srgbClr val="FFFFFF"/>
              </a:highlight>
              <a:latin typeface="Arial"/>
              <a:ea typeface="Arial"/>
              <a:cs typeface="Arial"/>
              <a:sym typeface="Arial"/>
            </a:endParaRPr>
          </a:p>
        </p:txBody>
      </p:sp>
    </p:spTree>
    <p:extLst>
      <p:ext uri="{BB962C8B-B14F-4D97-AF65-F5344CB8AC3E}">
        <p14:creationId xmlns:p14="http://schemas.microsoft.com/office/powerpoint/2010/main" val="647797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5"/>
                                        </p:tgtEl>
                                        <p:attrNameLst>
                                          <p:attrName>style.visibility</p:attrName>
                                        </p:attrNameLst>
                                      </p:cBhvr>
                                      <p:to>
                                        <p:strVal val="visible"/>
                                      </p:to>
                                    </p:set>
                                    <p:animEffect transition="in" filter="fade">
                                      <p:cBhvr>
                                        <p:cTn id="7" dur="1000"/>
                                        <p:tgtEl>
                                          <p:spTgt spid="10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5"/>
                                        </p:tgtEl>
                                        <p:attrNameLst>
                                          <p:attrName>style.visibility</p:attrName>
                                        </p:attrNameLst>
                                      </p:cBhvr>
                                      <p:to>
                                        <p:strVal val="visible"/>
                                      </p:to>
                                    </p:set>
                                    <p:animEffect transition="in" filter="fade">
                                      <p:cBhvr>
                                        <p:cTn id="12" dur="1000"/>
                                        <p:tgtEl>
                                          <p:spTgt spid="1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Chapter 1</Template>
  <TotalTime>31</TotalTime>
  <Words>1587</Words>
  <Application>Microsoft Office PowerPoint</Application>
  <PresentationFormat>Widescreen</PresentationFormat>
  <Paragraphs>162</Paragraphs>
  <Slides>31</Slides>
  <Notes>20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Arial</vt:lpstr>
      <vt:lpstr>Calibri</vt:lpstr>
      <vt:lpstr>Century Schoolbook</vt:lpstr>
      <vt:lpstr>Wingdings</vt:lpstr>
      <vt:lpstr>Wingdings 2</vt:lpstr>
      <vt:lpstr>Oriel</vt:lpstr>
      <vt:lpstr>Endorsements Professional Development Event for Education Students 11/2/17</vt:lpstr>
      <vt:lpstr>Let’s Starts with our G.E.T.S. Model</vt:lpstr>
      <vt:lpstr>What are Endorsements?</vt:lpstr>
      <vt:lpstr>Examples of Endorsements:</vt:lpstr>
      <vt:lpstr>Examples of Certifications with Endorsements</vt:lpstr>
      <vt:lpstr>English as Second Language  and  Bilingual/Bicultural Endorsements</vt:lpstr>
      <vt:lpstr>The NEED for ESL/Bilingual Teachers</vt:lpstr>
      <vt:lpstr>Endorsement Descriptions   </vt:lpstr>
      <vt:lpstr>Preparation and Certification Requirements</vt:lpstr>
      <vt:lpstr>Do you have...</vt:lpstr>
      <vt:lpstr>Job Prospects </vt:lpstr>
      <vt:lpstr>What’s expected?</vt:lpstr>
      <vt:lpstr>Other ways to prepare....</vt:lpstr>
      <vt:lpstr>Teacher Preparation Programs</vt:lpstr>
      <vt:lpstr>Additional Resources</vt:lpstr>
      <vt:lpstr>Do I Want To Be A Middle School Teacher?  Dr. Luis and Professor McMahon Middlesex County College</vt:lpstr>
      <vt:lpstr> Pathways to Middle School</vt:lpstr>
      <vt:lpstr>Middle School Certification</vt:lpstr>
      <vt:lpstr>Day in the Life of a Middle School Teacher</vt:lpstr>
      <vt:lpstr>Day in the Life of a MS Teacher</vt:lpstr>
      <vt:lpstr>What makes Middle School Teachers Marketable?</vt:lpstr>
      <vt:lpstr>Becoming a Special Education Teacher</vt:lpstr>
      <vt:lpstr>Introduction </vt:lpstr>
      <vt:lpstr>Special Education in New Providence</vt:lpstr>
      <vt:lpstr>Special Education in New Providence </vt:lpstr>
      <vt:lpstr>Certification Requirements</vt:lpstr>
      <vt:lpstr>Role of a Special Education Teacher</vt:lpstr>
      <vt:lpstr>Qualities of a Special Education Teacher</vt:lpstr>
      <vt:lpstr>Getting a Job in Special Education</vt:lpstr>
      <vt:lpstr>Interview Tips</vt:lpstr>
      <vt:lpstr>Conclusion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Endorsements Professional Development Event for Education Students 11/2/17</dc:title>
  <dc:creator>Luis, Melissa</dc:creator>
  <cp:lastModifiedBy>Luis, Melissa</cp:lastModifiedBy>
  <cp:revision>7</cp:revision>
  <dcterms:created xsi:type="dcterms:W3CDTF">2017-10-18T16:45:43Z</dcterms:created>
  <dcterms:modified xsi:type="dcterms:W3CDTF">2017-11-09T13:07:26Z</dcterms:modified>
</cp:coreProperties>
</file>